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1" r:id="rId1"/>
  </p:sldMasterIdLst>
  <p:notesMasterIdLst>
    <p:notesMasterId r:id="rId107"/>
  </p:notesMasterIdLst>
  <p:sldIdLst>
    <p:sldId id="256" r:id="rId2"/>
    <p:sldId id="257" r:id="rId3"/>
    <p:sldId id="262" r:id="rId4"/>
    <p:sldId id="265" r:id="rId5"/>
    <p:sldId id="266" r:id="rId6"/>
    <p:sldId id="267" r:id="rId7"/>
    <p:sldId id="268" r:id="rId8"/>
    <p:sldId id="269" r:id="rId9"/>
    <p:sldId id="270" r:id="rId10"/>
    <p:sldId id="271" r:id="rId11"/>
    <p:sldId id="272" r:id="rId12"/>
    <p:sldId id="274" r:id="rId13"/>
    <p:sldId id="273" r:id="rId14"/>
    <p:sldId id="275" r:id="rId15"/>
    <p:sldId id="276" r:id="rId16"/>
    <p:sldId id="277" r:id="rId17"/>
    <p:sldId id="278" r:id="rId18"/>
    <p:sldId id="279" r:id="rId19"/>
    <p:sldId id="280" r:id="rId20"/>
    <p:sldId id="281" r:id="rId21"/>
    <p:sldId id="282" r:id="rId22"/>
    <p:sldId id="283" r:id="rId23"/>
    <p:sldId id="284" r:id="rId24"/>
    <p:sldId id="285" r:id="rId25"/>
    <p:sldId id="286" r:id="rId26"/>
    <p:sldId id="287" r:id="rId27"/>
    <p:sldId id="288" r:id="rId28"/>
    <p:sldId id="289" r:id="rId29"/>
    <p:sldId id="290" r:id="rId30"/>
    <p:sldId id="291" r:id="rId31"/>
    <p:sldId id="259" r:id="rId32"/>
    <p:sldId id="263"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 id="306" r:id="rId48"/>
    <p:sldId id="307" r:id="rId49"/>
    <p:sldId id="308" r:id="rId50"/>
    <p:sldId id="309" r:id="rId51"/>
    <p:sldId id="310" r:id="rId52"/>
    <p:sldId id="311" r:id="rId53"/>
    <p:sldId id="312" r:id="rId54"/>
    <p:sldId id="313" r:id="rId55"/>
    <p:sldId id="260" r:id="rId56"/>
    <p:sldId id="264" r:id="rId57"/>
    <p:sldId id="314" r:id="rId58"/>
    <p:sldId id="316" r:id="rId59"/>
    <p:sldId id="317" r:id="rId60"/>
    <p:sldId id="315" r:id="rId61"/>
    <p:sldId id="318" r:id="rId62"/>
    <p:sldId id="319" r:id="rId63"/>
    <p:sldId id="320" r:id="rId64"/>
    <p:sldId id="321" r:id="rId65"/>
    <p:sldId id="322" r:id="rId66"/>
    <p:sldId id="324" r:id="rId67"/>
    <p:sldId id="323" r:id="rId68"/>
    <p:sldId id="325" r:id="rId69"/>
    <p:sldId id="326" r:id="rId70"/>
    <p:sldId id="327" r:id="rId71"/>
    <p:sldId id="328" r:id="rId72"/>
    <p:sldId id="329" r:id="rId73"/>
    <p:sldId id="261" r:id="rId74"/>
    <p:sldId id="330" r:id="rId75"/>
    <p:sldId id="331" r:id="rId76"/>
    <p:sldId id="332" r:id="rId77"/>
    <p:sldId id="334" r:id="rId78"/>
    <p:sldId id="335" r:id="rId79"/>
    <p:sldId id="336" r:id="rId80"/>
    <p:sldId id="337" r:id="rId81"/>
    <p:sldId id="338" r:id="rId82"/>
    <p:sldId id="339" r:id="rId83"/>
    <p:sldId id="340" r:id="rId84"/>
    <p:sldId id="342" r:id="rId85"/>
    <p:sldId id="343" r:id="rId86"/>
    <p:sldId id="341" r:id="rId87"/>
    <p:sldId id="344" r:id="rId88"/>
    <p:sldId id="345" r:id="rId89"/>
    <p:sldId id="346" r:id="rId90"/>
    <p:sldId id="347" r:id="rId91"/>
    <p:sldId id="348" r:id="rId92"/>
    <p:sldId id="349" r:id="rId93"/>
    <p:sldId id="350" r:id="rId94"/>
    <p:sldId id="351" r:id="rId95"/>
    <p:sldId id="352" r:id="rId96"/>
    <p:sldId id="353" r:id="rId97"/>
    <p:sldId id="354" r:id="rId98"/>
    <p:sldId id="355" r:id="rId99"/>
    <p:sldId id="356" r:id="rId100"/>
    <p:sldId id="358" r:id="rId101"/>
    <p:sldId id="359" r:id="rId102"/>
    <p:sldId id="357" r:id="rId103"/>
    <p:sldId id="360" r:id="rId104"/>
    <p:sldId id="362" r:id="rId105"/>
    <p:sldId id="363" r:id="rId106"/>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1pPr>
    <a:lvl2pPr marL="4572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2pPr>
    <a:lvl3pPr marL="9144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3pPr>
    <a:lvl4pPr marL="13716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4pPr>
    <a:lvl5pPr marL="1828800" algn="l" rtl="0" eaLnBrk="0" fontAlgn="base" hangingPunct="0">
      <a:spcBef>
        <a:spcPct val="0"/>
      </a:spcBef>
      <a:spcAft>
        <a:spcPct val="0"/>
      </a:spcAft>
      <a:defRPr kern="1200">
        <a:solidFill>
          <a:schemeClr val="tx1"/>
        </a:solidFill>
        <a:latin typeface="Verdana" panose="020B0604030504040204" pitchFamily="34" charset="0"/>
        <a:ea typeface="+mn-ea"/>
        <a:cs typeface="+mn-cs"/>
      </a:defRPr>
    </a:lvl5pPr>
    <a:lvl6pPr marL="2286000" algn="l" defTabSz="914400" rtl="0" eaLnBrk="1" latinLnBrk="0" hangingPunct="1">
      <a:defRPr kern="1200">
        <a:solidFill>
          <a:schemeClr val="tx1"/>
        </a:solidFill>
        <a:latin typeface="Verdana" panose="020B0604030504040204" pitchFamily="34" charset="0"/>
        <a:ea typeface="+mn-ea"/>
        <a:cs typeface="+mn-cs"/>
      </a:defRPr>
    </a:lvl6pPr>
    <a:lvl7pPr marL="2743200" algn="l" defTabSz="914400" rtl="0" eaLnBrk="1" latinLnBrk="0" hangingPunct="1">
      <a:defRPr kern="1200">
        <a:solidFill>
          <a:schemeClr val="tx1"/>
        </a:solidFill>
        <a:latin typeface="Verdana" panose="020B0604030504040204" pitchFamily="34" charset="0"/>
        <a:ea typeface="+mn-ea"/>
        <a:cs typeface="+mn-cs"/>
      </a:defRPr>
    </a:lvl7pPr>
    <a:lvl8pPr marL="3200400" algn="l" defTabSz="914400" rtl="0" eaLnBrk="1" latinLnBrk="0" hangingPunct="1">
      <a:defRPr kern="1200">
        <a:solidFill>
          <a:schemeClr val="tx1"/>
        </a:solidFill>
        <a:latin typeface="Verdana" panose="020B0604030504040204" pitchFamily="34" charset="0"/>
        <a:ea typeface="+mn-ea"/>
        <a:cs typeface="+mn-cs"/>
      </a:defRPr>
    </a:lvl8pPr>
    <a:lvl9pPr marL="3657600" algn="l" defTabSz="914400" rtl="0" eaLnBrk="1" latinLnBrk="0" hangingPunct="1">
      <a:defRPr kern="1200">
        <a:solidFill>
          <a:schemeClr val="tx1"/>
        </a:solidFill>
        <a:latin typeface="Verdana" panose="020B060403050404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9" d="100"/>
          <a:sy n="59" d="100"/>
        </p:scale>
        <p:origin x="1428"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notesMaster" Target="notesMasters/notesMaster1.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viewProps" Target="viewProp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endParaRPr lang="en-US" alt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endParaRPr lang="en-US" altLang="en-US"/>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endParaRPr lang="en-US" alt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83B36BB5-3976-434C-A517-9BAE18B11EED}"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6799EC-1A66-485A-A061-BFFCB2FE9A60}" type="slidenum">
              <a:rPr lang="en-US" altLang="en-US"/>
              <a:pPr/>
              <a:t>1</a:t>
            </a:fld>
            <a:endParaRPr lang="en-US" altLang="en-US"/>
          </a:p>
        </p:txBody>
      </p:sp>
      <p:sp>
        <p:nvSpPr>
          <p:cNvPr id="4098" name="Rectangle 2"/>
          <p:cNvSpPr>
            <a:spLocks noGrp="1" noRot="1" noChangeAspect="1" noChangeArrowheads="1" noTextEdit="1"/>
          </p:cNvSpPr>
          <p:nvPr>
            <p:ph type="sldImg"/>
          </p:nvPr>
        </p:nvSpPr>
        <p:spPr>
          <a:ln/>
        </p:spPr>
      </p:sp>
      <p:sp>
        <p:nvSpPr>
          <p:cNvPr id="409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EB663ED-6DEB-49DA-A356-734995210666}" type="slidenum">
              <a:rPr lang="en-US" altLang="en-US"/>
              <a:pPr/>
              <a:t>10</a:t>
            </a:fld>
            <a:endParaRPr lang="en-US" altLang="en-US"/>
          </a:p>
        </p:txBody>
      </p:sp>
      <p:sp>
        <p:nvSpPr>
          <p:cNvPr id="72706" name="Rectangle 2"/>
          <p:cNvSpPr>
            <a:spLocks noGrp="1" noRot="1" noChangeAspec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C3DAD39-ABA5-46AE-989B-31224B421D03}" type="slidenum">
              <a:rPr lang="en-US" altLang="en-US"/>
              <a:pPr/>
              <a:t>100</a:t>
            </a:fld>
            <a:endParaRPr lang="en-US" altLang="en-US"/>
          </a:p>
        </p:txBody>
      </p:sp>
      <p:sp>
        <p:nvSpPr>
          <p:cNvPr id="278530" name="Rectangle 2"/>
          <p:cNvSpPr>
            <a:spLocks noGrp="1" noRot="1" noChangeAspect="1" noChangeArrowheads="1" noTextEdit="1"/>
          </p:cNvSpPr>
          <p:nvPr>
            <p:ph type="sldImg"/>
          </p:nvPr>
        </p:nvSpPr>
        <p:spPr>
          <a:ln/>
        </p:spPr>
      </p:sp>
      <p:sp>
        <p:nvSpPr>
          <p:cNvPr id="2785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2831ED-E18E-403D-B488-50B7A3742B2D}" type="slidenum">
              <a:rPr lang="en-US" altLang="en-US"/>
              <a:pPr/>
              <a:t>101</a:t>
            </a:fld>
            <a:endParaRPr lang="en-US" altLang="en-US"/>
          </a:p>
        </p:txBody>
      </p:sp>
      <p:sp>
        <p:nvSpPr>
          <p:cNvPr id="280578" name="Rectangle 2"/>
          <p:cNvSpPr>
            <a:spLocks noGrp="1" noRot="1" noChangeAspect="1" noChangeArrowheads="1" noTextEdit="1"/>
          </p:cNvSpPr>
          <p:nvPr>
            <p:ph type="sldImg"/>
          </p:nvPr>
        </p:nvSpPr>
        <p:spPr>
          <a:ln/>
        </p:spPr>
      </p:sp>
      <p:sp>
        <p:nvSpPr>
          <p:cNvPr id="2805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34E4756-EE4D-4867-BD62-E0BE085163CE}" type="slidenum">
              <a:rPr lang="en-US" altLang="en-US"/>
              <a:pPr/>
              <a:t>102</a:t>
            </a:fld>
            <a:endParaRPr lang="en-US" altLang="en-US"/>
          </a:p>
        </p:txBody>
      </p:sp>
      <p:sp>
        <p:nvSpPr>
          <p:cNvPr id="276482" name="Rectangle 2"/>
          <p:cNvSpPr>
            <a:spLocks noGrp="1" noRot="1" noChangeAspect="1" noChangeArrowheads="1" noTextEdit="1"/>
          </p:cNvSpPr>
          <p:nvPr>
            <p:ph type="sldImg"/>
          </p:nvPr>
        </p:nvSpPr>
        <p:spPr>
          <a:ln/>
        </p:spPr>
      </p:sp>
      <p:sp>
        <p:nvSpPr>
          <p:cNvPr id="27648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EC3BBF-C796-4293-B364-E2F77E8EB3BA}" type="slidenum">
              <a:rPr lang="en-US" altLang="en-US"/>
              <a:pPr/>
              <a:t>103</a:t>
            </a:fld>
            <a:endParaRPr lang="en-US" altLang="en-US"/>
          </a:p>
        </p:txBody>
      </p:sp>
      <p:sp>
        <p:nvSpPr>
          <p:cNvPr id="282626" name="Rectangle 2"/>
          <p:cNvSpPr>
            <a:spLocks noGrp="1" noRot="1" noChangeAspect="1" noChangeArrowheads="1" noTextEdit="1"/>
          </p:cNvSpPr>
          <p:nvPr>
            <p:ph type="sldImg"/>
          </p:nvPr>
        </p:nvSpPr>
        <p:spPr>
          <a:ln/>
        </p:spPr>
      </p:sp>
      <p:sp>
        <p:nvSpPr>
          <p:cNvPr id="2826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3D200B-BC89-4538-BC65-5EC14D9A7410}" type="slidenum">
              <a:rPr lang="en-US" altLang="en-US"/>
              <a:pPr/>
              <a:t>104</a:t>
            </a:fld>
            <a:endParaRPr lang="en-US" altLang="en-US"/>
          </a:p>
        </p:txBody>
      </p:sp>
      <p:sp>
        <p:nvSpPr>
          <p:cNvPr id="287746" name="Rectangle 2"/>
          <p:cNvSpPr>
            <a:spLocks noGrp="1" noRot="1" noChangeAspect="1" noChangeArrowheads="1" noTextEdit="1"/>
          </p:cNvSpPr>
          <p:nvPr>
            <p:ph type="sldImg"/>
          </p:nvPr>
        </p:nvSpPr>
        <p:spPr>
          <a:ln/>
        </p:spPr>
      </p:sp>
      <p:sp>
        <p:nvSpPr>
          <p:cNvPr id="2877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A30D44-0A90-4394-B1C7-EC2B575B800E}" type="slidenum">
              <a:rPr lang="en-US" altLang="en-US"/>
              <a:pPr/>
              <a:t>105</a:t>
            </a:fld>
            <a:endParaRPr lang="en-US" altLang="en-US"/>
          </a:p>
        </p:txBody>
      </p:sp>
      <p:sp>
        <p:nvSpPr>
          <p:cNvPr id="289794" name="Rectangle 2"/>
          <p:cNvSpPr>
            <a:spLocks noGrp="1" noRot="1" noChangeAspect="1" noChangeArrowheads="1" noTextEdit="1"/>
          </p:cNvSpPr>
          <p:nvPr>
            <p:ph type="sldImg"/>
          </p:nvPr>
        </p:nvSpPr>
        <p:spPr>
          <a:ln/>
        </p:spPr>
      </p:sp>
      <p:sp>
        <p:nvSpPr>
          <p:cNvPr id="28979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99DA2E-EB45-4DF8-B32E-07EE1BF052B2}" type="slidenum">
              <a:rPr lang="en-US" altLang="en-US"/>
              <a:pPr/>
              <a:t>11</a:t>
            </a:fld>
            <a:endParaRPr lang="en-US" altLang="en-US"/>
          </a:p>
        </p:txBody>
      </p:sp>
      <p:sp>
        <p:nvSpPr>
          <p:cNvPr id="74754" name="Rectangle 2"/>
          <p:cNvSpPr>
            <a:spLocks noGrp="1" noRot="1" noChangeAspec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8BDF92-9047-4C05-A23B-1D3AA879BC5C}" type="slidenum">
              <a:rPr lang="en-US" altLang="en-US"/>
              <a:pPr/>
              <a:t>12</a:t>
            </a:fld>
            <a:endParaRPr lang="en-US" altLang="en-US"/>
          </a:p>
        </p:txBody>
      </p:sp>
      <p:sp>
        <p:nvSpPr>
          <p:cNvPr id="79874" name="Rectangle 2"/>
          <p:cNvSpPr>
            <a:spLocks noGrp="1" noRot="1" noChangeAspect="1" noChangeArrowheads="1" noTextEdit="1"/>
          </p:cNvSpPr>
          <p:nvPr>
            <p:ph type="sldImg"/>
          </p:nvPr>
        </p:nvSpPr>
        <p:spPr>
          <a:ln/>
        </p:spPr>
      </p:sp>
      <p:sp>
        <p:nvSpPr>
          <p:cNvPr id="798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D5B67F-D1AA-4826-ADF4-3348B5DA175F}" type="slidenum">
              <a:rPr lang="en-US" altLang="en-US"/>
              <a:pPr/>
              <a:t>13</a:t>
            </a:fld>
            <a:endParaRPr lang="en-US" alt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337E25-CD5E-4F29-BA88-78F6CA5F8370}" type="slidenum">
              <a:rPr lang="en-US" altLang="en-US"/>
              <a:pPr/>
              <a:t>14</a:t>
            </a:fld>
            <a:endParaRPr lang="en-US" altLang="en-US"/>
          </a:p>
        </p:txBody>
      </p:sp>
      <p:sp>
        <p:nvSpPr>
          <p:cNvPr id="81922" name="Rectangle 2"/>
          <p:cNvSpPr>
            <a:spLocks noGrp="1" noRot="1" noChangeAspec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AC9A506-7ED4-4F54-BED7-609CF83B9F75}" type="slidenum">
              <a:rPr lang="en-US" altLang="en-US"/>
              <a:pPr/>
              <a:t>15</a:t>
            </a:fld>
            <a:endParaRPr lang="en-US" altLang="en-US"/>
          </a:p>
        </p:txBody>
      </p:sp>
      <p:sp>
        <p:nvSpPr>
          <p:cNvPr id="84994" name="Rectangle 2"/>
          <p:cNvSpPr>
            <a:spLocks noGrp="1" noRot="1" noChangeAspec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45DA3F7-117C-4632-BCD4-14AFBC738136}" type="slidenum">
              <a:rPr lang="en-US" altLang="en-US"/>
              <a:pPr/>
              <a:t>16</a:t>
            </a:fld>
            <a:endParaRPr lang="en-US" altLang="en-US"/>
          </a:p>
        </p:txBody>
      </p:sp>
      <p:sp>
        <p:nvSpPr>
          <p:cNvPr id="87042" name="Rectangle 2"/>
          <p:cNvSpPr>
            <a:spLocks noGrp="1" noRot="1" noChangeAspec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32EA5BE-EB12-427F-972E-5FD418560D2E}" type="slidenum">
              <a:rPr lang="en-US" altLang="en-US"/>
              <a:pPr/>
              <a:t>17</a:t>
            </a:fld>
            <a:endParaRPr lang="en-US" altLang="en-US"/>
          </a:p>
        </p:txBody>
      </p:sp>
      <p:sp>
        <p:nvSpPr>
          <p:cNvPr id="89090" name="Rectangle 2"/>
          <p:cNvSpPr>
            <a:spLocks noGrp="1" noRot="1" noChangeAspec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2245EDB-8724-4FBA-9C85-695F1FA75D1A}" type="slidenum">
              <a:rPr lang="en-US" altLang="en-US"/>
              <a:pPr/>
              <a:t>18</a:t>
            </a:fld>
            <a:endParaRPr lang="en-US" altLang="en-US"/>
          </a:p>
        </p:txBody>
      </p:sp>
      <p:sp>
        <p:nvSpPr>
          <p:cNvPr id="91138" name="Rectangle 2"/>
          <p:cNvSpPr>
            <a:spLocks noGrp="1" noRot="1" noChangeAspec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F810AE3-B603-4B99-8183-F8B4EF9FC2DC}" type="slidenum">
              <a:rPr lang="en-US" altLang="en-US"/>
              <a:pPr/>
              <a:t>19</a:t>
            </a:fld>
            <a:endParaRPr lang="en-US" altLang="en-US"/>
          </a:p>
        </p:txBody>
      </p:sp>
      <p:sp>
        <p:nvSpPr>
          <p:cNvPr id="93186" name="Rectangle 2"/>
          <p:cNvSpPr>
            <a:spLocks noGrp="1" noRot="1" noChangeAspec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FC990AC-1918-4CBA-8D1B-506E056C3CF6}" type="slidenum">
              <a:rPr lang="en-US" altLang="en-US"/>
              <a:pPr/>
              <a:t>2</a:t>
            </a:fld>
            <a:endParaRPr lang="en-US" altLang="en-US"/>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307B90D-9AA0-44B5-98A8-A6502A8C05ED}" type="slidenum">
              <a:rPr lang="en-US" altLang="en-US"/>
              <a:pPr/>
              <a:t>20</a:t>
            </a:fld>
            <a:endParaRPr lang="en-US" altLang="en-US"/>
          </a:p>
        </p:txBody>
      </p:sp>
      <p:sp>
        <p:nvSpPr>
          <p:cNvPr id="95234" name="Rectangle 2"/>
          <p:cNvSpPr>
            <a:spLocks noGrp="1" noRot="1" noChangeAspec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D840F28-D240-4155-88A6-DCFEA4E8A37B}" type="slidenum">
              <a:rPr lang="en-US" altLang="en-US"/>
              <a:pPr/>
              <a:t>21</a:t>
            </a:fld>
            <a:endParaRPr lang="en-US" altLang="en-US"/>
          </a:p>
        </p:txBody>
      </p:sp>
      <p:sp>
        <p:nvSpPr>
          <p:cNvPr id="97282" name="Rectangle 2"/>
          <p:cNvSpPr>
            <a:spLocks noGrp="1" noRot="1" noChangeAspec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341A782-BC08-4C86-9F54-645081F1A9AE}" type="slidenum">
              <a:rPr lang="en-US" altLang="en-US"/>
              <a:pPr/>
              <a:t>22</a:t>
            </a:fld>
            <a:endParaRPr lang="en-US" altLang="en-US"/>
          </a:p>
        </p:txBody>
      </p:sp>
      <p:sp>
        <p:nvSpPr>
          <p:cNvPr id="99330" name="Rectangle 2"/>
          <p:cNvSpPr>
            <a:spLocks noGrp="1" noRot="1" noChangeAspec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D754E13-ED52-4B17-937B-C9B177E5735A}" type="slidenum">
              <a:rPr lang="en-US" altLang="en-US"/>
              <a:pPr/>
              <a:t>23</a:t>
            </a:fld>
            <a:endParaRPr lang="en-US" altLang="en-US"/>
          </a:p>
        </p:txBody>
      </p:sp>
      <p:sp>
        <p:nvSpPr>
          <p:cNvPr id="102402" name="Rectangle 2"/>
          <p:cNvSpPr>
            <a:spLocks noGrp="1" noRot="1" noChangeAspec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AC76B3-1628-486F-BB02-25F14EE84304}" type="slidenum">
              <a:rPr lang="en-US" altLang="en-US"/>
              <a:pPr/>
              <a:t>24</a:t>
            </a:fld>
            <a:endParaRPr lang="en-US" altLang="en-US"/>
          </a:p>
        </p:txBody>
      </p:sp>
      <p:sp>
        <p:nvSpPr>
          <p:cNvPr id="104450" name="Rectangle 2"/>
          <p:cNvSpPr>
            <a:spLocks noGrp="1" noRot="1" noChangeAspect="1"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73CE9F0-F9C7-4A69-A353-D5815A203730}" type="slidenum">
              <a:rPr lang="en-US" altLang="en-US"/>
              <a:pPr/>
              <a:t>25</a:t>
            </a:fld>
            <a:endParaRPr lang="en-US" altLang="en-US"/>
          </a:p>
        </p:txBody>
      </p:sp>
      <p:sp>
        <p:nvSpPr>
          <p:cNvPr id="106498" name="Rectangle 2"/>
          <p:cNvSpPr>
            <a:spLocks noGrp="1" noRot="1" noChangeAspec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A48180A-4E5C-49DE-9370-50083BF262C7}" type="slidenum">
              <a:rPr lang="en-US" altLang="en-US"/>
              <a:pPr/>
              <a:t>26</a:t>
            </a:fld>
            <a:endParaRPr lang="en-US" altLang="en-US"/>
          </a:p>
        </p:txBody>
      </p:sp>
      <p:sp>
        <p:nvSpPr>
          <p:cNvPr id="109570" name="Rectangle 2"/>
          <p:cNvSpPr>
            <a:spLocks noGrp="1" noRot="1" noChangeAspect="1" noChangeArrowheads="1" noTextEdit="1"/>
          </p:cNvSpPr>
          <p:nvPr>
            <p:ph type="sldImg"/>
          </p:nvPr>
        </p:nvSpPr>
        <p:spPr>
          <a:ln/>
        </p:spPr>
      </p:sp>
      <p:sp>
        <p:nvSpPr>
          <p:cNvPr id="10957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835924-58C7-49A4-AF89-4C3DCDE243AE}" type="slidenum">
              <a:rPr lang="en-US" altLang="en-US"/>
              <a:pPr/>
              <a:t>27</a:t>
            </a:fld>
            <a:endParaRPr lang="en-US" altLang="en-US"/>
          </a:p>
        </p:txBody>
      </p:sp>
      <p:sp>
        <p:nvSpPr>
          <p:cNvPr id="111618" name="Rectangle 2"/>
          <p:cNvSpPr>
            <a:spLocks noGrp="1" noRot="1" noChangeAspect="1" noChangeArrowheads="1" noTextEdit="1"/>
          </p:cNvSpPr>
          <p:nvPr>
            <p:ph type="sldImg"/>
          </p:nvPr>
        </p:nvSpPr>
        <p:spPr>
          <a:ln/>
        </p:spPr>
      </p:sp>
      <p:sp>
        <p:nvSpPr>
          <p:cNvPr id="11161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EDAEFEF-7C8D-4D06-BAF0-1BCBB7DA84B9}" type="slidenum">
              <a:rPr lang="en-US" altLang="en-US"/>
              <a:pPr/>
              <a:t>28</a:t>
            </a:fld>
            <a:endParaRPr lang="en-US" altLang="en-US"/>
          </a:p>
        </p:txBody>
      </p:sp>
      <p:sp>
        <p:nvSpPr>
          <p:cNvPr id="114690" name="Rectangle 2"/>
          <p:cNvSpPr>
            <a:spLocks noGrp="1" noRot="1" noChangeAspect="1" noChangeArrowheads="1" noTextEdit="1"/>
          </p:cNvSpPr>
          <p:nvPr>
            <p:ph type="sldImg"/>
          </p:nvPr>
        </p:nvSpPr>
        <p:spPr>
          <a:ln/>
        </p:spPr>
      </p:sp>
      <p:sp>
        <p:nvSpPr>
          <p:cNvPr id="11469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88C889E-6E76-4E42-BF57-000A702EE8E9}" type="slidenum">
              <a:rPr lang="en-US" altLang="en-US"/>
              <a:pPr/>
              <a:t>29</a:t>
            </a:fld>
            <a:endParaRPr lang="en-US" altLang="en-US"/>
          </a:p>
        </p:txBody>
      </p:sp>
      <p:sp>
        <p:nvSpPr>
          <p:cNvPr id="116738" name="Rectangle 2"/>
          <p:cNvSpPr>
            <a:spLocks noGrp="1" noRot="1" noChangeAspect="1" noChangeArrowheads="1" noTextEdit="1"/>
          </p:cNvSpPr>
          <p:nvPr>
            <p:ph type="sldImg"/>
          </p:nvPr>
        </p:nvSpPr>
        <p:spPr>
          <a:ln/>
        </p:spPr>
      </p:sp>
      <p:sp>
        <p:nvSpPr>
          <p:cNvPr id="1167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DAA59A0-4821-41AE-8682-46785141D215}" type="slidenum">
              <a:rPr lang="en-US" altLang="en-US"/>
              <a:pPr/>
              <a:t>3</a:t>
            </a:fld>
            <a:endParaRPr lang="en-US" altLang="en-US"/>
          </a:p>
        </p:txBody>
      </p:sp>
      <p:sp>
        <p:nvSpPr>
          <p:cNvPr id="54274" name="Rectangle 2"/>
          <p:cNvSpPr>
            <a:spLocks noGrp="1" noRot="1" noChangeAspect="1" noChangeArrowheads="1" noTextEdit="1"/>
          </p:cNvSpPr>
          <p:nvPr>
            <p:ph type="sldImg"/>
          </p:nvPr>
        </p:nvSpPr>
        <p:spPr>
          <a:ln/>
        </p:spPr>
      </p:sp>
      <p:sp>
        <p:nvSpPr>
          <p:cNvPr id="542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FF34ED4-55FB-4DD0-9F05-73AAC152CAC5}" type="slidenum">
              <a:rPr lang="en-US" altLang="en-US"/>
              <a:pPr/>
              <a:t>30</a:t>
            </a:fld>
            <a:endParaRPr lang="en-US" altLang="en-US"/>
          </a:p>
        </p:txBody>
      </p:sp>
      <p:sp>
        <p:nvSpPr>
          <p:cNvPr id="118786" name="Rectangle 2"/>
          <p:cNvSpPr>
            <a:spLocks noGrp="1" noRot="1" noChangeAspect="1" noChangeArrowheads="1" noTextEdit="1"/>
          </p:cNvSpPr>
          <p:nvPr>
            <p:ph type="sldImg"/>
          </p:nvPr>
        </p:nvSpPr>
        <p:spPr>
          <a:ln/>
        </p:spPr>
      </p:sp>
      <p:sp>
        <p:nvSpPr>
          <p:cNvPr id="11878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9BC7041-60E9-4576-A8D8-E0BA4B75F7CF}" type="slidenum">
              <a:rPr lang="en-US" altLang="en-US"/>
              <a:pPr/>
              <a:t>31</a:t>
            </a:fld>
            <a:endParaRPr lang="en-US" altLang="en-US"/>
          </a:p>
        </p:txBody>
      </p:sp>
      <p:sp>
        <p:nvSpPr>
          <p:cNvPr id="48130" name="Rectangle 2"/>
          <p:cNvSpPr>
            <a:spLocks noGrp="1" noRot="1" noChangeAspect="1" noChangeArrowheads="1" noTextEdit="1"/>
          </p:cNvSpPr>
          <p:nvPr>
            <p:ph type="sldImg"/>
          </p:nvPr>
        </p:nvSpPr>
        <p:spPr>
          <a:ln/>
        </p:spPr>
      </p:sp>
      <p:sp>
        <p:nvSpPr>
          <p:cNvPr id="481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72241D6-0555-4842-8CFD-EDD1C525E79A}" type="slidenum">
              <a:rPr lang="en-US" altLang="en-US"/>
              <a:pPr/>
              <a:t>32</a:t>
            </a:fld>
            <a:endParaRPr lang="en-US" altLang="en-US"/>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13BA091-249F-46AD-8E82-E341F4552848}" type="slidenum">
              <a:rPr lang="en-US" altLang="en-US"/>
              <a:pPr/>
              <a:t>33</a:t>
            </a:fld>
            <a:endParaRPr lang="en-US" altLang="en-US"/>
          </a:p>
        </p:txBody>
      </p:sp>
      <p:sp>
        <p:nvSpPr>
          <p:cNvPr id="120834" name="Rectangle 2"/>
          <p:cNvSpPr>
            <a:spLocks noGrp="1" noRot="1" noChangeAspect="1" noChangeArrowheads="1" noTextEdit="1"/>
          </p:cNvSpPr>
          <p:nvPr>
            <p:ph type="sldImg"/>
          </p:nvPr>
        </p:nvSpPr>
        <p:spPr>
          <a:ln/>
        </p:spPr>
      </p:sp>
      <p:sp>
        <p:nvSpPr>
          <p:cNvPr id="12083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04B93C3-923E-436D-84D2-9A85A205AA3F}" type="slidenum">
              <a:rPr lang="en-US" altLang="en-US"/>
              <a:pPr/>
              <a:t>34</a:t>
            </a:fld>
            <a:endParaRPr lang="en-US" altLang="en-US"/>
          </a:p>
        </p:txBody>
      </p:sp>
      <p:sp>
        <p:nvSpPr>
          <p:cNvPr id="122882" name="Rectangle 2"/>
          <p:cNvSpPr>
            <a:spLocks noGrp="1" noRot="1" noChangeAspect="1" noChangeArrowheads="1" noTextEdit="1"/>
          </p:cNvSpPr>
          <p:nvPr>
            <p:ph type="sldImg"/>
          </p:nvPr>
        </p:nvSpPr>
        <p:spPr>
          <a:ln/>
        </p:spPr>
      </p:sp>
      <p:sp>
        <p:nvSpPr>
          <p:cNvPr id="12288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0FDA0C5-BEDB-4AFD-9F75-A5D2A0146716}" type="slidenum">
              <a:rPr lang="en-US" altLang="en-US"/>
              <a:pPr/>
              <a:t>35</a:t>
            </a:fld>
            <a:endParaRPr lang="en-US" altLang="en-US"/>
          </a:p>
        </p:txBody>
      </p:sp>
      <p:sp>
        <p:nvSpPr>
          <p:cNvPr id="124930" name="Rectangle 2"/>
          <p:cNvSpPr>
            <a:spLocks noGrp="1" noRot="1" noChangeAspect="1" noChangeArrowheads="1" noTextEdit="1"/>
          </p:cNvSpPr>
          <p:nvPr>
            <p:ph type="sldImg"/>
          </p:nvPr>
        </p:nvSpPr>
        <p:spPr>
          <a:ln/>
        </p:spPr>
      </p:sp>
      <p:sp>
        <p:nvSpPr>
          <p:cNvPr id="1249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3597F4B-E48D-43AF-835F-EFA84D5225CE}" type="slidenum">
              <a:rPr lang="en-US" altLang="en-US"/>
              <a:pPr/>
              <a:t>36</a:t>
            </a:fld>
            <a:endParaRPr lang="en-US" altLang="en-US"/>
          </a:p>
        </p:txBody>
      </p:sp>
      <p:sp>
        <p:nvSpPr>
          <p:cNvPr id="126978" name="Rectangle 2"/>
          <p:cNvSpPr>
            <a:spLocks noGrp="1" noRot="1" noChangeAspect="1" noChangeArrowheads="1" noTextEdit="1"/>
          </p:cNvSpPr>
          <p:nvPr>
            <p:ph type="sldImg"/>
          </p:nvPr>
        </p:nvSpPr>
        <p:spPr>
          <a:ln/>
        </p:spPr>
      </p:sp>
      <p:sp>
        <p:nvSpPr>
          <p:cNvPr id="1269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E17732C-0F3B-4FD4-B5E3-ABB38389B896}" type="slidenum">
              <a:rPr lang="en-US" altLang="en-US"/>
              <a:pPr/>
              <a:t>37</a:t>
            </a:fld>
            <a:endParaRPr lang="en-US" altLang="en-US"/>
          </a:p>
        </p:txBody>
      </p:sp>
      <p:sp>
        <p:nvSpPr>
          <p:cNvPr id="129026" name="Rectangle 2"/>
          <p:cNvSpPr>
            <a:spLocks noGrp="1" noRot="1" noChangeAspect="1" noChangeArrowheads="1" noTextEdit="1"/>
          </p:cNvSpPr>
          <p:nvPr>
            <p:ph type="sldImg"/>
          </p:nvPr>
        </p:nvSpPr>
        <p:spPr>
          <a:ln/>
        </p:spPr>
      </p:sp>
      <p:sp>
        <p:nvSpPr>
          <p:cNvPr id="1290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2AE2258-1844-4234-B8C7-D29293EEF98F}" type="slidenum">
              <a:rPr lang="en-US" altLang="en-US"/>
              <a:pPr/>
              <a:t>38</a:t>
            </a:fld>
            <a:endParaRPr lang="en-US" altLang="en-US"/>
          </a:p>
        </p:txBody>
      </p:sp>
      <p:sp>
        <p:nvSpPr>
          <p:cNvPr id="131074" name="Rectangle 2"/>
          <p:cNvSpPr>
            <a:spLocks noGrp="1" noRot="1" noChangeAspect="1" noChangeArrowheads="1" noTextEdit="1"/>
          </p:cNvSpPr>
          <p:nvPr>
            <p:ph type="sldImg"/>
          </p:nvPr>
        </p:nvSpPr>
        <p:spPr>
          <a:ln/>
        </p:spPr>
      </p:sp>
      <p:sp>
        <p:nvSpPr>
          <p:cNvPr id="1310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AA31093-D89F-4BF6-BE21-025A445D4B01}" type="slidenum">
              <a:rPr lang="en-US" altLang="en-US"/>
              <a:pPr/>
              <a:t>39</a:t>
            </a:fld>
            <a:endParaRPr lang="en-US" altLang="en-US"/>
          </a:p>
        </p:txBody>
      </p:sp>
      <p:sp>
        <p:nvSpPr>
          <p:cNvPr id="133122" name="Rectangle 2"/>
          <p:cNvSpPr>
            <a:spLocks noGrp="1" noRot="1" noChangeAspect="1" noChangeArrowheads="1" noTextEdit="1"/>
          </p:cNvSpPr>
          <p:nvPr>
            <p:ph type="sldImg"/>
          </p:nvPr>
        </p:nvSpPr>
        <p:spPr>
          <a:ln/>
        </p:spPr>
      </p:sp>
      <p:sp>
        <p:nvSpPr>
          <p:cNvPr id="1331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192D3D8-D82B-40EF-A96C-53F6F0FD6A6B}" type="slidenum">
              <a:rPr lang="en-US" altLang="en-US"/>
              <a:pPr/>
              <a:t>4</a:t>
            </a:fld>
            <a:endParaRPr lang="en-US" altLang="en-US"/>
          </a:p>
        </p:txBody>
      </p:sp>
      <p:sp>
        <p:nvSpPr>
          <p:cNvPr id="60418" name="Rectangle 2"/>
          <p:cNvSpPr>
            <a:spLocks noGrp="1" noRot="1" noChangeAspect="1" noChangeArrowheads="1" noTextEdit="1"/>
          </p:cNvSpPr>
          <p:nvPr>
            <p:ph type="sldImg"/>
          </p:nvPr>
        </p:nvSpPr>
        <p:spPr>
          <a:ln/>
        </p:spPr>
      </p:sp>
      <p:sp>
        <p:nvSpPr>
          <p:cNvPr id="6041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A0D0EB-6F11-4740-8E7B-C3539A8883F6}" type="slidenum">
              <a:rPr lang="en-US" altLang="en-US"/>
              <a:pPr/>
              <a:t>40</a:t>
            </a:fld>
            <a:endParaRPr lang="en-US" altLang="en-US"/>
          </a:p>
        </p:txBody>
      </p:sp>
      <p:sp>
        <p:nvSpPr>
          <p:cNvPr id="135170" name="Rectangle 2"/>
          <p:cNvSpPr>
            <a:spLocks noGrp="1" noRot="1" noChangeAspect="1" noChangeArrowheads="1" noTextEdit="1"/>
          </p:cNvSpPr>
          <p:nvPr>
            <p:ph type="sldImg"/>
          </p:nvPr>
        </p:nvSpPr>
        <p:spPr>
          <a:ln/>
        </p:spPr>
      </p:sp>
      <p:sp>
        <p:nvSpPr>
          <p:cNvPr id="13517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F2642C-7451-466B-A3C0-E30AC0252D6F}" type="slidenum">
              <a:rPr lang="en-US" altLang="en-US"/>
              <a:pPr/>
              <a:t>41</a:t>
            </a:fld>
            <a:endParaRPr lang="en-US" altLang="en-US"/>
          </a:p>
        </p:txBody>
      </p:sp>
      <p:sp>
        <p:nvSpPr>
          <p:cNvPr id="137218" name="Rectangle 2"/>
          <p:cNvSpPr>
            <a:spLocks noGrp="1" noRot="1" noChangeAspect="1" noChangeArrowheads="1" noTextEdit="1"/>
          </p:cNvSpPr>
          <p:nvPr>
            <p:ph type="sldImg"/>
          </p:nvPr>
        </p:nvSpPr>
        <p:spPr>
          <a:ln/>
        </p:spPr>
      </p:sp>
      <p:sp>
        <p:nvSpPr>
          <p:cNvPr id="13721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28B9892-7092-47B5-8EB0-735DA71344C7}" type="slidenum">
              <a:rPr lang="en-US" altLang="en-US"/>
              <a:pPr/>
              <a:t>42</a:t>
            </a:fld>
            <a:endParaRPr lang="en-US" altLang="en-US"/>
          </a:p>
        </p:txBody>
      </p:sp>
      <p:sp>
        <p:nvSpPr>
          <p:cNvPr id="139266" name="Rectangle 2"/>
          <p:cNvSpPr>
            <a:spLocks noGrp="1" noRot="1" noChangeAspect="1" noChangeArrowheads="1" noTextEdit="1"/>
          </p:cNvSpPr>
          <p:nvPr>
            <p:ph type="sldImg"/>
          </p:nvPr>
        </p:nvSpPr>
        <p:spPr>
          <a:ln/>
        </p:spPr>
      </p:sp>
      <p:sp>
        <p:nvSpPr>
          <p:cNvPr id="13926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405814-82E0-41C4-A920-1334CE876C69}" type="slidenum">
              <a:rPr lang="en-US" altLang="en-US"/>
              <a:pPr/>
              <a:t>43</a:t>
            </a:fld>
            <a:endParaRPr lang="en-US" altLang="en-US"/>
          </a:p>
        </p:txBody>
      </p:sp>
      <p:sp>
        <p:nvSpPr>
          <p:cNvPr id="141314" name="Rectangle 2"/>
          <p:cNvSpPr>
            <a:spLocks noGrp="1" noRot="1" noChangeAspect="1" noChangeArrowheads="1" noTextEdit="1"/>
          </p:cNvSpPr>
          <p:nvPr>
            <p:ph type="sldImg"/>
          </p:nvPr>
        </p:nvSpPr>
        <p:spPr>
          <a:ln/>
        </p:spPr>
      </p:sp>
      <p:sp>
        <p:nvSpPr>
          <p:cNvPr id="14131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97DF02C-8B3C-49B8-9D53-F29F6E0DB8F0}" type="slidenum">
              <a:rPr lang="en-US" altLang="en-US"/>
              <a:pPr/>
              <a:t>44</a:t>
            </a:fld>
            <a:endParaRPr lang="en-US" altLang="en-US"/>
          </a:p>
        </p:txBody>
      </p:sp>
      <p:sp>
        <p:nvSpPr>
          <p:cNvPr id="143362" name="Rectangle 2"/>
          <p:cNvSpPr>
            <a:spLocks noGrp="1" noRot="1" noChangeAspect="1" noChangeArrowheads="1" noTextEdit="1"/>
          </p:cNvSpPr>
          <p:nvPr>
            <p:ph type="sldImg"/>
          </p:nvPr>
        </p:nvSpPr>
        <p:spPr>
          <a:ln/>
        </p:spPr>
      </p:sp>
      <p:sp>
        <p:nvSpPr>
          <p:cNvPr id="14336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45D444-9284-4DBC-8FB6-638A22B09A96}" type="slidenum">
              <a:rPr lang="en-US" altLang="en-US"/>
              <a:pPr/>
              <a:t>45</a:t>
            </a:fld>
            <a:endParaRPr lang="en-US" altLang="en-US"/>
          </a:p>
        </p:txBody>
      </p:sp>
      <p:sp>
        <p:nvSpPr>
          <p:cNvPr id="145410" name="Rectangle 2"/>
          <p:cNvSpPr>
            <a:spLocks noGrp="1" noRot="1" noChangeAspect="1" noChangeArrowheads="1" noTextEdit="1"/>
          </p:cNvSpPr>
          <p:nvPr>
            <p:ph type="sldImg"/>
          </p:nvPr>
        </p:nvSpPr>
        <p:spPr>
          <a:ln/>
        </p:spPr>
      </p:sp>
      <p:sp>
        <p:nvSpPr>
          <p:cNvPr id="14541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508427-B05C-488C-93FD-033194C449E3}" type="slidenum">
              <a:rPr lang="en-US" altLang="en-US"/>
              <a:pPr/>
              <a:t>46</a:t>
            </a:fld>
            <a:endParaRPr lang="en-US" altLang="en-US"/>
          </a:p>
        </p:txBody>
      </p:sp>
      <p:sp>
        <p:nvSpPr>
          <p:cNvPr id="147458" name="Rectangle 2"/>
          <p:cNvSpPr>
            <a:spLocks noGrp="1" noRot="1" noChangeAspect="1" noChangeArrowheads="1" noTextEdit="1"/>
          </p:cNvSpPr>
          <p:nvPr>
            <p:ph type="sldImg"/>
          </p:nvPr>
        </p:nvSpPr>
        <p:spPr>
          <a:ln/>
        </p:spPr>
      </p:sp>
      <p:sp>
        <p:nvSpPr>
          <p:cNvPr id="14745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8C9A980-02B2-4ACA-B375-0C7312EF3FAD}" type="slidenum">
              <a:rPr lang="en-US" altLang="en-US"/>
              <a:pPr/>
              <a:t>47</a:t>
            </a:fld>
            <a:endParaRPr lang="en-US" altLang="en-US"/>
          </a:p>
        </p:txBody>
      </p:sp>
      <p:sp>
        <p:nvSpPr>
          <p:cNvPr id="149506" name="Rectangle 2"/>
          <p:cNvSpPr>
            <a:spLocks noGrp="1" noRot="1" noChangeAspect="1" noChangeArrowheads="1" noTextEdit="1"/>
          </p:cNvSpPr>
          <p:nvPr>
            <p:ph type="sldImg"/>
          </p:nvPr>
        </p:nvSpPr>
        <p:spPr>
          <a:ln/>
        </p:spPr>
      </p:sp>
      <p:sp>
        <p:nvSpPr>
          <p:cNvPr id="14950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574A6E-3FC0-498F-8C21-0A757E78BCE9}" type="slidenum">
              <a:rPr lang="en-US" altLang="en-US"/>
              <a:pPr/>
              <a:t>48</a:t>
            </a:fld>
            <a:endParaRPr lang="en-US" altLang="en-US"/>
          </a:p>
        </p:txBody>
      </p:sp>
      <p:sp>
        <p:nvSpPr>
          <p:cNvPr id="153602" name="Rectangle 2"/>
          <p:cNvSpPr>
            <a:spLocks noGrp="1" noRot="1" noChangeAspect="1" noChangeArrowheads="1" noTextEdit="1"/>
          </p:cNvSpPr>
          <p:nvPr>
            <p:ph type="sldImg"/>
          </p:nvPr>
        </p:nvSpPr>
        <p:spPr>
          <a:ln/>
        </p:spPr>
      </p:sp>
      <p:sp>
        <p:nvSpPr>
          <p:cNvPr id="15360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AA7B67F-0A70-4234-BDC2-A828A81AC1AB}" type="slidenum">
              <a:rPr lang="en-US" altLang="en-US"/>
              <a:pPr/>
              <a:t>49</a:t>
            </a:fld>
            <a:endParaRPr lang="en-US" altLang="en-US"/>
          </a:p>
        </p:txBody>
      </p:sp>
      <p:sp>
        <p:nvSpPr>
          <p:cNvPr id="155650" name="Rectangle 2"/>
          <p:cNvSpPr>
            <a:spLocks noGrp="1" noRot="1" noChangeAspect="1" noChangeArrowheads="1" noTextEdit="1"/>
          </p:cNvSpPr>
          <p:nvPr>
            <p:ph type="sldImg"/>
          </p:nvPr>
        </p:nvSpPr>
        <p:spPr>
          <a:ln/>
        </p:spPr>
      </p:sp>
      <p:sp>
        <p:nvSpPr>
          <p:cNvPr id="15565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6D18213-790E-446B-B03A-3A03E3AAE289}" type="slidenum">
              <a:rPr lang="en-US" altLang="en-US"/>
              <a:pPr/>
              <a:t>5</a:t>
            </a:fld>
            <a:endParaRPr lang="en-US" altLang="en-US"/>
          </a:p>
        </p:txBody>
      </p:sp>
      <p:sp>
        <p:nvSpPr>
          <p:cNvPr id="62466" name="Rectangle 2"/>
          <p:cNvSpPr>
            <a:spLocks noGrp="1" noRot="1" noChangeAspec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AC3C951-4FA1-476C-ACC1-69197A3BD456}" type="slidenum">
              <a:rPr lang="en-US" altLang="en-US"/>
              <a:pPr/>
              <a:t>50</a:t>
            </a:fld>
            <a:endParaRPr lang="en-US" altLang="en-US"/>
          </a:p>
        </p:txBody>
      </p:sp>
      <p:sp>
        <p:nvSpPr>
          <p:cNvPr id="157698" name="Rectangle 2"/>
          <p:cNvSpPr>
            <a:spLocks noGrp="1" noRot="1" noChangeAspect="1" noChangeArrowheads="1" noTextEdit="1"/>
          </p:cNvSpPr>
          <p:nvPr>
            <p:ph type="sldImg"/>
          </p:nvPr>
        </p:nvSpPr>
        <p:spPr>
          <a:ln/>
        </p:spPr>
      </p:sp>
      <p:sp>
        <p:nvSpPr>
          <p:cNvPr id="15769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957712-8B3B-468C-ADBB-C20802EF60BB}" type="slidenum">
              <a:rPr lang="en-US" altLang="en-US"/>
              <a:pPr/>
              <a:t>51</a:t>
            </a:fld>
            <a:endParaRPr lang="en-US" altLang="en-US"/>
          </a:p>
        </p:txBody>
      </p:sp>
      <p:sp>
        <p:nvSpPr>
          <p:cNvPr id="159746" name="Rectangle 2"/>
          <p:cNvSpPr>
            <a:spLocks noGrp="1" noRot="1" noChangeAspect="1" noChangeArrowheads="1" noTextEdit="1"/>
          </p:cNvSpPr>
          <p:nvPr>
            <p:ph type="sldImg"/>
          </p:nvPr>
        </p:nvSpPr>
        <p:spPr>
          <a:ln/>
        </p:spPr>
      </p:sp>
      <p:sp>
        <p:nvSpPr>
          <p:cNvPr id="1597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BDC3CD5-C4D0-4B4F-A469-1D1C687964E7}" type="slidenum">
              <a:rPr lang="en-US" altLang="en-US"/>
              <a:pPr/>
              <a:t>52</a:t>
            </a:fld>
            <a:endParaRPr lang="en-US" altLang="en-US"/>
          </a:p>
        </p:txBody>
      </p:sp>
      <p:sp>
        <p:nvSpPr>
          <p:cNvPr id="161794" name="Rectangle 2"/>
          <p:cNvSpPr>
            <a:spLocks noGrp="1" noRot="1" noChangeAspect="1" noChangeArrowheads="1" noTextEdit="1"/>
          </p:cNvSpPr>
          <p:nvPr>
            <p:ph type="sldImg"/>
          </p:nvPr>
        </p:nvSpPr>
        <p:spPr>
          <a:ln/>
        </p:spPr>
      </p:sp>
      <p:sp>
        <p:nvSpPr>
          <p:cNvPr id="16179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3531870-09B7-4969-8D93-1E07DF966950}" type="slidenum">
              <a:rPr lang="en-US" altLang="en-US"/>
              <a:pPr/>
              <a:t>53</a:t>
            </a:fld>
            <a:endParaRPr lang="en-US" altLang="en-US"/>
          </a:p>
        </p:txBody>
      </p:sp>
      <p:sp>
        <p:nvSpPr>
          <p:cNvPr id="163842" name="Rectangle 2"/>
          <p:cNvSpPr>
            <a:spLocks noGrp="1" noRot="1" noChangeAspect="1" noChangeArrowheads="1" noTextEdit="1"/>
          </p:cNvSpPr>
          <p:nvPr>
            <p:ph type="sldImg"/>
          </p:nvPr>
        </p:nvSpPr>
        <p:spPr>
          <a:ln/>
        </p:spPr>
      </p:sp>
      <p:sp>
        <p:nvSpPr>
          <p:cNvPr id="16384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8CFC716-B9A8-44C4-B6C4-609B9B066599}" type="slidenum">
              <a:rPr lang="en-US" altLang="en-US"/>
              <a:pPr/>
              <a:t>54</a:t>
            </a:fld>
            <a:endParaRPr lang="en-US" altLang="en-US"/>
          </a:p>
        </p:txBody>
      </p:sp>
      <p:sp>
        <p:nvSpPr>
          <p:cNvPr id="165890" name="Rectangle 2"/>
          <p:cNvSpPr>
            <a:spLocks noGrp="1" noRot="1" noChangeAspect="1" noChangeArrowheads="1" noTextEdit="1"/>
          </p:cNvSpPr>
          <p:nvPr>
            <p:ph type="sldImg"/>
          </p:nvPr>
        </p:nvSpPr>
        <p:spPr>
          <a:ln/>
        </p:spPr>
      </p:sp>
      <p:sp>
        <p:nvSpPr>
          <p:cNvPr id="16589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FCFF02-0796-4460-B356-3DA657C73BEE}" type="slidenum">
              <a:rPr lang="en-US" altLang="en-US"/>
              <a:pPr/>
              <a:t>55</a:t>
            </a:fld>
            <a:endParaRPr lang="en-US" altLang="en-US"/>
          </a:p>
        </p:txBody>
      </p:sp>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4CFBB54-E472-4FB0-A0CD-50C901E0A02E}" type="slidenum">
              <a:rPr lang="en-US" altLang="en-US"/>
              <a:pPr/>
              <a:t>56</a:t>
            </a:fld>
            <a:endParaRPr lang="en-US" altLang="en-US"/>
          </a:p>
        </p:txBody>
      </p:sp>
      <p:sp>
        <p:nvSpPr>
          <p:cNvPr id="58370" name="Rectangle 2"/>
          <p:cNvSpPr>
            <a:spLocks noGrp="1" noRot="1" noChangeAspect="1" noChangeArrowheads="1" noTextEdit="1"/>
          </p:cNvSpPr>
          <p:nvPr>
            <p:ph type="sldImg"/>
          </p:nvPr>
        </p:nvSpPr>
        <p:spPr>
          <a:ln/>
        </p:spPr>
      </p:sp>
      <p:sp>
        <p:nvSpPr>
          <p:cNvPr id="5837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69DE464-4538-4C50-A0DE-60A9131FFD99}" type="slidenum">
              <a:rPr lang="en-US" altLang="en-US"/>
              <a:pPr/>
              <a:t>57</a:t>
            </a:fld>
            <a:endParaRPr lang="en-US" altLang="en-US"/>
          </a:p>
        </p:txBody>
      </p:sp>
      <p:sp>
        <p:nvSpPr>
          <p:cNvPr id="167938" name="Rectangle 2"/>
          <p:cNvSpPr>
            <a:spLocks noGrp="1" noRot="1" noChangeAspect="1" noChangeArrowheads="1" noTextEdit="1"/>
          </p:cNvSpPr>
          <p:nvPr>
            <p:ph type="sldImg"/>
          </p:nvPr>
        </p:nvSpPr>
        <p:spPr>
          <a:ln/>
        </p:spPr>
      </p:sp>
      <p:sp>
        <p:nvSpPr>
          <p:cNvPr id="1679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59BC86-7902-4986-A475-A0FB16C46BBB}" type="slidenum">
              <a:rPr lang="en-US" altLang="en-US"/>
              <a:pPr/>
              <a:t>58</a:t>
            </a:fld>
            <a:endParaRPr lang="en-US" altLang="en-US"/>
          </a:p>
        </p:txBody>
      </p:sp>
      <p:sp>
        <p:nvSpPr>
          <p:cNvPr id="172034" name="Rectangle 2"/>
          <p:cNvSpPr>
            <a:spLocks noGrp="1" noRot="1" noChangeAspect="1" noChangeArrowheads="1" noTextEdit="1"/>
          </p:cNvSpPr>
          <p:nvPr>
            <p:ph type="sldImg"/>
          </p:nvPr>
        </p:nvSpPr>
        <p:spPr>
          <a:ln/>
        </p:spPr>
      </p:sp>
      <p:sp>
        <p:nvSpPr>
          <p:cNvPr id="17203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286866C-17FC-4733-90BE-5D6775222C7B}" type="slidenum">
              <a:rPr lang="en-US" altLang="en-US"/>
              <a:pPr/>
              <a:t>59</a:t>
            </a:fld>
            <a:endParaRPr lang="en-US" altLang="en-US"/>
          </a:p>
        </p:txBody>
      </p:sp>
      <p:sp>
        <p:nvSpPr>
          <p:cNvPr id="174082" name="Rectangle 2"/>
          <p:cNvSpPr>
            <a:spLocks noGrp="1" noRot="1" noChangeAspect="1" noChangeArrowheads="1" noTextEdit="1"/>
          </p:cNvSpPr>
          <p:nvPr>
            <p:ph type="sldImg"/>
          </p:nvPr>
        </p:nvSpPr>
        <p:spPr>
          <a:ln/>
        </p:spPr>
      </p:sp>
      <p:sp>
        <p:nvSpPr>
          <p:cNvPr id="17408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22171D7-3417-40E8-A6DA-8159A514710A}" type="slidenum">
              <a:rPr lang="en-US" altLang="en-US"/>
              <a:pPr/>
              <a:t>6</a:t>
            </a:fld>
            <a:endParaRPr lang="en-US" altLang="en-US"/>
          </a:p>
        </p:txBody>
      </p:sp>
      <p:sp>
        <p:nvSpPr>
          <p:cNvPr id="64514" name="Rectangle 2"/>
          <p:cNvSpPr>
            <a:spLocks noGrp="1" noRot="1" noChangeAspec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E38516B-0EB7-4846-9FF4-37B1F6995493}" type="slidenum">
              <a:rPr lang="en-US" altLang="en-US"/>
              <a:pPr/>
              <a:t>60</a:t>
            </a:fld>
            <a:endParaRPr lang="en-US" altLang="en-US"/>
          </a:p>
        </p:txBody>
      </p:sp>
      <p:sp>
        <p:nvSpPr>
          <p:cNvPr id="169986" name="Rectangle 2"/>
          <p:cNvSpPr>
            <a:spLocks noGrp="1" noRot="1" noChangeAspect="1" noChangeArrowheads="1" noTextEdit="1"/>
          </p:cNvSpPr>
          <p:nvPr>
            <p:ph type="sldImg"/>
          </p:nvPr>
        </p:nvSpPr>
        <p:spPr>
          <a:ln/>
        </p:spPr>
      </p:sp>
      <p:sp>
        <p:nvSpPr>
          <p:cNvPr id="16998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C59A9C7-3363-454E-BF05-69FB85FF9DA2}" type="slidenum">
              <a:rPr lang="en-US" altLang="en-US"/>
              <a:pPr/>
              <a:t>61</a:t>
            </a:fld>
            <a:endParaRPr lang="en-US" altLang="en-US"/>
          </a:p>
        </p:txBody>
      </p:sp>
      <p:sp>
        <p:nvSpPr>
          <p:cNvPr id="176130" name="Rectangle 2"/>
          <p:cNvSpPr>
            <a:spLocks noGrp="1" noRot="1" noChangeAspect="1" noChangeArrowheads="1" noTextEdit="1"/>
          </p:cNvSpPr>
          <p:nvPr>
            <p:ph type="sldImg"/>
          </p:nvPr>
        </p:nvSpPr>
        <p:spPr>
          <a:ln/>
        </p:spPr>
      </p:sp>
      <p:sp>
        <p:nvSpPr>
          <p:cNvPr id="1761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FC31FAB-0FB2-4F03-9E16-9B6A6D4178AF}" type="slidenum">
              <a:rPr lang="en-US" altLang="en-US"/>
              <a:pPr/>
              <a:t>62</a:t>
            </a:fld>
            <a:endParaRPr lang="en-US" altLang="en-US"/>
          </a:p>
        </p:txBody>
      </p:sp>
      <p:sp>
        <p:nvSpPr>
          <p:cNvPr id="180226" name="Rectangle 2"/>
          <p:cNvSpPr>
            <a:spLocks noGrp="1" noRot="1" noChangeAspect="1" noChangeArrowheads="1" noTextEdit="1"/>
          </p:cNvSpPr>
          <p:nvPr>
            <p:ph type="sldImg"/>
          </p:nvPr>
        </p:nvSpPr>
        <p:spPr>
          <a:ln/>
        </p:spPr>
      </p:sp>
      <p:sp>
        <p:nvSpPr>
          <p:cNvPr id="1802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F61A2CC-31A8-4B9B-85CB-5702E53417E4}" type="slidenum">
              <a:rPr lang="en-US" altLang="en-US"/>
              <a:pPr/>
              <a:t>63</a:t>
            </a:fld>
            <a:endParaRPr lang="en-US" altLang="en-US"/>
          </a:p>
        </p:txBody>
      </p:sp>
      <p:sp>
        <p:nvSpPr>
          <p:cNvPr id="184322" name="Rectangle 2"/>
          <p:cNvSpPr>
            <a:spLocks noGrp="1" noRot="1" noChangeAspect="1" noChangeArrowheads="1" noTextEdit="1"/>
          </p:cNvSpPr>
          <p:nvPr>
            <p:ph type="sldImg"/>
          </p:nvPr>
        </p:nvSpPr>
        <p:spPr>
          <a:ln/>
        </p:spPr>
      </p:sp>
      <p:sp>
        <p:nvSpPr>
          <p:cNvPr id="1843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824B845-2CC6-4821-839C-44877C3187A4}" type="slidenum">
              <a:rPr lang="en-US" altLang="en-US"/>
              <a:pPr/>
              <a:t>64</a:t>
            </a:fld>
            <a:endParaRPr lang="en-US" altLang="en-US"/>
          </a:p>
        </p:txBody>
      </p:sp>
      <p:sp>
        <p:nvSpPr>
          <p:cNvPr id="188418" name="Rectangle 2"/>
          <p:cNvSpPr>
            <a:spLocks noGrp="1" noRot="1" noChangeAspect="1" noChangeArrowheads="1" noTextEdit="1"/>
          </p:cNvSpPr>
          <p:nvPr>
            <p:ph type="sldImg"/>
          </p:nvPr>
        </p:nvSpPr>
        <p:spPr>
          <a:ln/>
        </p:spPr>
      </p:sp>
      <p:sp>
        <p:nvSpPr>
          <p:cNvPr id="18841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CAB8930-BC27-41F0-9776-A4C210FD9460}" type="slidenum">
              <a:rPr lang="en-US" altLang="en-US"/>
              <a:pPr/>
              <a:t>65</a:t>
            </a:fld>
            <a:endParaRPr lang="en-US" altLang="en-US"/>
          </a:p>
        </p:txBody>
      </p:sp>
      <p:sp>
        <p:nvSpPr>
          <p:cNvPr id="190466" name="Rectangle 2"/>
          <p:cNvSpPr>
            <a:spLocks noGrp="1" noRot="1" noChangeAspect="1" noChangeArrowheads="1" noTextEdit="1"/>
          </p:cNvSpPr>
          <p:nvPr>
            <p:ph type="sldImg"/>
          </p:nvPr>
        </p:nvSpPr>
        <p:spPr>
          <a:ln/>
        </p:spPr>
      </p:sp>
      <p:sp>
        <p:nvSpPr>
          <p:cNvPr id="19046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44E116-FEC5-4FFC-8C68-CDD185180F1B}" type="slidenum">
              <a:rPr lang="en-US" altLang="en-US"/>
              <a:pPr/>
              <a:t>66</a:t>
            </a:fld>
            <a:endParaRPr lang="en-US" altLang="en-US"/>
          </a:p>
        </p:txBody>
      </p:sp>
      <p:sp>
        <p:nvSpPr>
          <p:cNvPr id="198658" name="Rectangle 2"/>
          <p:cNvSpPr>
            <a:spLocks noGrp="1" noRot="1" noChangeAspect="1" noChangeArrowheads="1" noTextEdit="1"/>
          </p:cNvSpPr>
          <p:nvPr>
            <p:ph type="sldImg"/>
          </p:nvPr>
        </p:nvSpPr>
        <p:spPr>
          <a:ln/>
        </p:spPr>
      </p:sp>
      <p:sp>
        <p:nvSpPr>
          <p:cNvPr id="19865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E1355AD-F766-4E97-8C64-C4043069823A}" type="slidenum">
              <a:rPr lang="en-US" altLang="en-US"/>
              <a:pPr/>
              <a:t>67</a:t>
            </a:fld>
            <a:endParaRPr lang="en-US" altLang="en-US"/>
          </a:p>
        </p:txBody>
      </p:sp>
      <p:sp>
        <p:nvSpPr>
          <p:cNvPr id="195586" name="Rectangle 2"/>
          <p:cNvSpPr>
            <a:spLocks noGrp="1" noRot="1" noChangeAspect="1" noChangeArrowheads="1" noTextEdit="1"/>
          </p:cNvSpPr>
          <p:nvPr>
            <p:ph type="sldImg"/>
          </p:nvPr>
        </p:nvSpPr>
        <p:spPr>
          <a:ln/>
        </p:spPr>
      </p:sp>
      <p:sp>
        <p:nvSpPr>
          <p:cNvPr id="19558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4DC141E-873D-4E85-B289-64DD60B8BCAB}" type="slidenum">
              <a:rPr lang="en-US" altLang="en-US"/>
              <a:pPr/>
              <a:t>68</a:t>
            </a:fld>
            <a:endParaRPr lang="en-US" altLang="en-US"/>
          </a:p>
        </p:txBody>
      </p:sp>
      <p:sp>
        <p:nvSpPr>
          <p:cNvPr id="200706" name="Rectangle 2"/>
          <p:cNvSpPr>
            <a:spLocks noGrp="1" noRot="1" noChangeAspect="1" noChangeArrowheads="1" noTextEdit="1"/>
          </p:cNvSpPr>
          <p:nvPr>
            <p:ph type="sldImg"/>
          </p:nvPr>
        </p:nvSpPr>
        <p:spPr>
          <a:ln/>
        </p:spPr>
      </p:sp>
      <p:sp>
        <p:nvSpPr>
          <p:cNvPr id="20070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5F73110-199E-4F9C-8682-4E506F60ECE2}" type="slidenum">
              <a:rPr lang="en-US" altLang="en-US"/>
              <a:pPr/>
              <a:t>69</a:t>
            </a:fld>
            <a:endParaRPr lang="en-US" altLang="en-US"/>
          </a:p>
        </p:txBody>
      </p:sp>
      <p:sp>
        <p:nvSpPr>
          <p:cNvPr id="202754" name="Rectangle 2"/>
          <p:cNvSpPr>
            <a:spLocks noGrp="1" noRot="1" noChangeAspect="1" noChangeArrowheads="1" noTextEdit="1"/>
          </p:cNvSpPr>
          <p:nvPr>
            <p:ph type="sldImg"/>
          </p:nvPr>
        </p:nvSpPr>
        <p:spPr>
          <a:ln/>
        </p:spPr>
      </p:sp>
      <p:sp>
        <p:nvSpPr>
          <p:cNvPr id="20275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17A2B6C-552E-49B2-B478-0B30BCF08B9D}" type="slidenum">
              <a:rPr lang="en-US" altLang="en-US"/>
              <a:pPr/>
              <a:t>7</a:t>
            </a:fld>
            <a:endParaRPr lang="en-US" altLang="en-US"/>
          </a:p>
        </p:txBody>
      </p:sp>
      <p:sp>
        <p:nvSpPr>
          <p:cNvPr id="66562" name="Rectangle 2"/>
          <p:cNvSpPr>
            <a:spLocks noGrp="1" noRot="1" noChangeAspec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D9CCDAF-FCBF-4B0C-A91D-4AC10FEECB38}" type="slidenum">
              <a:rPr lang="en-US" altLang="en-US"/>
              <a:pPr/>
              <a:t>70</a:t>
            </a:fld>
            <a:endParaRPr lang="en-US" altLang="en-US"/>
          </a:p>
        </p:txBody>
      </p:sp>
      <p:sp>
        <p:nvSpPr>
          <p:cNvPr id="204802" name="Rectangle 2"/>
          <p:cNvSpPr>
            <a:spLocks noGrp="1" noRot="1" noChangeAspect="1" noChangeArrowheads="1" noTextEdit="1"/>
          </p:cNvSpPr>
          <p:nvPr>
            <p:ph type="sldImg"/>
          </p:nvPr>
        </p:nvSpPr>
        <p:spPr>
          <a:ln/>
        </p:spPr>
      </p:sp>
      <p:sp>
        <p:nvSpPr>
          <p:cNvPr id="20480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0030F35-3355-4C4A-A6C1-9813DB8C5246}" type="slidenum">
              <a:rPr lang="en-US" altLang="en-US"/>
              <a:pPr/>
              <a:t>71</a:t>
            </a:fld>
            <a:endParaRPr lang="en-US" altLang="en-US"/>
          </a:p>
        </p:txBody>
      </p:sp>
      <p:sp>
        <p:nvSpPr>
          <p:cNvPr id="206850" name="Rectangle 2"/>
          <p:cNvSpPr>
            <a:spLocks noGrp="1" noRot="1" noChangeAspect="1" noChangeArrowheads="1" noTextEdit="1"/>
          </p:cNvSpPr>
          <p:nvPr>
            <p:ph type="sldImg"/>
          </p:nvPr>
        </p:nvSpPr>
        <p:spPr>
          <a:ln/>
        </p:spPr>
      </p:sp>
      <p:sp>
        <p:nvSpPr>
          <p:cNvPr id="20685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FFD6970-C6DB-476F-BB78-E3CECFAF8D61}" type="slidenum">
              <a:rPr lang="en-US" altLang="en-US"/>
              <a:pPr/>
              <a:t>72</a:t>
            </a:fld>
            <a:endParaRPr lang="en-US" altLang="en-US"/>
          </a:p>
        </p:txBody>
      </p:sp>
      <p:sp>
        <p:nvSpPr>
          <p:cNvPr id="209922" name="Rectangle 2"/>
          <p:cNvSpPr>
            <a:spLocks noGrp="1" noRot="1" noChangeAspect="1" noChangeArrowheads="1" noTextEdit="1"/>
          </p:cNvSpPr>
          <p:nvPr>
            <p:ph type="sldImg"/>
          </p:nvPr>
        </p:nvSpPr>
        <p:spPr>
          <a:ln/>
        </p:spPr>
      </p:sp>
      <p:sp>
        <p:nvSpPr>
          <p:cNvPr id="2099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20D6EB-939E-4C3D-893D-7C563BB6153F}" type="slidenum">
              <a:rPr lang="en-US" altLang="en-US"/>
              <a:pPr/>
              <a:t>73</a:t>
            </a:fld>
            <a:endParaRPr lang="en-US" altLang="en-US"/>
          </a:p>
        </p:txBody>
      </p:sp>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684B7E1-E11A-48D6-B19D-B58C4823E6DB}" type="slidenum">
              <a:rPr lang="en-US" altLang="en-US"/>
              <a:pPr/>
              <a:t>74</a:t>
            </a:fld>
            <a:endParaRPr lang="en-US" altLang="en-US"/>
          </a:p>
        </p:txBody>
      </p:sp>
      <p:sp>
        <p:nvSpPr>
          <p:cNvPr id="211970" name="Rectangle 2"/>
          <p:cNvSpPr>
            <a:spLocks noGrp="1" noRot="1" noChangeAspect="1" noChangeArrowheads="1" noTextEdit="1"/>
          </p:cNvSpPr>
          <p:nvPr>
            <p:ph type="sldImg"/>
          </p:nvPr>
        </p:nvSpPr>
        <p:spPr>
          <a:ln/>
        </p:spPr>
      </p:sp>
      <p:sp>
        <p:nvSpPr>
          <p:cNvPr id="21197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E735210-7BB8-435D-A5FE-C04CAA8969FE}" type="slidenum">
              <a:rPr lang="en-US" altLang="en-US"/>
              <a:pPr/>
              <a:t>75</a:t>
            </a:fld>
            <a:endParaRPr lang="en-US" altLang="en-US"/>
          </a:p>
        </p:txBody>
      </p:sp>
      <p:sp>
        <p:nvSpPr>
          <p:cNvPr id="214018" name="Rectangle 2"/>
          <p:cNvSpPr>
            <a:spLocks noGrp="1" noRot="1" noChangeAspect="1" noChangeArrowheads="1" noTextEdit="1"/>
          </p:cNvSpPr>
          <p:nvPr>
            <p:ph type="sldImg"/>
          </p:nvPr>
        </p:nvSpPr>
        <p:spPr>
          <a:ln/>
        </p:spPr>
      </p:sp>
      <p:sp>
        <p:nvSpPr>
          <p:cNvPr id="21401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45F4CFA-C50A-4B56-8D54-9233F4CA3802}" type="slidenum">
              <a:rPr lang="en-US" altLang="en-US"/>
              <a:pPr/>
              <a:t>76</a:t>
            </a:fld>
            <a:endParaRPr lang="en-US" altLang="en-US"/>
          </a:p>
        </p:txBody>
      </p:sp>
      <p:sp>
        <p:nvSpPr>
          <p:cNvPr id="216066" name="Rectangle 2"/>
          <p:cNvSpPr>
            <a:spLocks noGrp="1" noRot="1" noChangeAspect="1" noChangeArrowheads="1" noTextEdit="1"/>
          </p:cNvSpPr>
          <p:nvPr>
            <p:ph type="sldImg"/>
          </p:nvPr>
        </p:nvSpPr>
        <p:spPr>
          <a:ln/>
        </p:spPr>
      </p:sp>
      <p:sp>
        <p:nvSpPr>
          <p:cNvPr id="21606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69E483A-8559-4CB6-AD5B-4EEC22E653C1}" type="slidenum">
              <a:rPr lang="en-US" altLang="en-US"/>
              <a:pPr/>
              <a:t>77</a:t>
            </a:fld>
            <a:endParaRPr lang="en-US" altLang="en-US"/>
          </a:p>
        </p:txBody>
      </p:sp>
      <p:sp>
        <p:nvSpPr>
          <p:cNvPr id="220162" name="Rectangle 2"/>
          <p:cNvSpPr>
            <a:spLocks noGrp="1" noRot="1" noChangeAspect="1" noChangeArrowheads="1" noTextEdit="1"/>
          </p:cNvSpPr>
          <p:nvPr>
            <p:ph type="sldImg"/>
          </p:nvPr>
        </p:nvSpPr>
        <p:spPr>
          <a:ln/>
        </p:spPr>
      </p:sp>
      <p:sp>
        <p:nvSpPr>
          <p:cNvPr id="22016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3204EB-BB10-457D-AFEB-F051570C5302}" type="slidenum">
              <a:rPr lang="en-US" altLang="en-US"/>
              <a:pPr/>
              <a:t>78</a:t>
            </a:fld>
            <a:endParaRPr lang="en-US" altLang="en-US"/>
          </a:p>
        </p:txBody>
      </p:sp>
      <p:sp>
        <p:nvSpPr>
          <p:cNvPr id="222210" name="Rectangle 2"/>
          <p:cNvSpPr>
            <a:spLocks noGrp="1" noRot="1" noChangeAspect="1" noChangeArrowheads="1" noTextEdit="1"/>
          </p:cNvSpPr>
          <p:nvPr>
            <p:ph type="sldImg"/>
          </p:nvPr>
        </p:nvSpPr>
        <p:spPr>
          <a:ln/>
        </p:spPr>
      </p:sp>
      <p:sp>
        <p:nvSpPr>
          <p:cNvPr id="22221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D8BF12-7B1D-42B5-A7AB-CC06F5CE4F1B}" type="slidenum">
              <a:rPr lang="en-US" altLang="en-US"/>
              <a:pPr/>
              <a:t>79</a:t>
            </a:fld>
            <a:endParaRPr lang="en-US" altLang="en-US"/>
          </a:p>
        </p:txBody>
      </p:sp>
      <p:sp>
        <p:nvSpPr>
          <p:cNvPr id="231426" name="Rectangle 2"/>
          <p:cNvSpPr>
            <a:spLocks noGrp="1" noRot="1" noChangeAspect="1" noChangeArrowheads="1" noTextEdit="1"/>
          </p:cNvSpPr>
          <p:nvPr>
            <p:ph type="sldImg"/>
          </p:nvPr>
        </p:nvSpPr>
        <p:spPr>
          <a:ln/>
        </p:spPr>
      </p:sp>
      <p:sp>
        <p:nvSpPr>
          <p:cNvPr id="2314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22A332A-E332-43E9-9E0A-6F18C9A51874}" type="slidenum">
              <a:rPr lang="en-US" altLang="en-US"/>
              <a:pPr/>
              <a:t>8</a:t>
            </a:fld>
            <a:endParaRPr lang="en-US" altLang="en-US"/>
          </a:p>
        </p:txBody>
      </p:sp>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DEB32ED-82D1-43E2-9893-C84AA616277B}" type="slidenum">
              <a:rPr lang="en-US" altLang="en-US"/>
              <a:pPr/>
              <a:t>80</a:t>
            </a:fld>
            <a:endParaRPr lang="en-US" altLang="en-US"/>
          </a:p>
        </p:txBody>
      </p:sp>
      <p:sp>
        <p:nvSpPr>
          <p:cNvPr id="234498" name="Rectangle 2"/>
          <p:cNvSpPr>
            <a:spLocks noGrp="1" noRot="1" noChangeAspect="1" noChangeArrowheads="1" noTextEdit="1"/>
          </p:cNvSpPr>
          <p:nvPr>
            <p:ph type="sldImg"/>
          </p:nvPr>
        </p:nvSpPr>
        <p:spPr>
          <a:ln/>
        </p:spPr>
      </p:sp>
      <p:sp>
        <p:nvSpPr>
          <p:cNvPr id="23449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B3BF64B-425E-4F88-8BA6-6372ED8D0AEA}" type="slidenum">
              <a:rPr lang="en-US" altLang="en-US"/>
              <a:pPr/>
              <a:t>81</a:t>
            </a:fld>
            <a:endParaRPr lang="en-US" altLang="en-US"/>
          </a:p>
        </p:txBody>
      </p:sp>
      <p:sp>
        <p:nvSpPr>
          <p:cNvPr id="236546" name="Rectangle 2"/>
          <p:cNvSpPr>
            <a:spLocks noGrp="1" noRot="1" noChangeAspect="1" noChangeArrowheads="1" noTextEdit="1"/>
          </p:cNvSpPr>
          <p:nvPr>
            <p:ph type="sldImg"/>
          </p:nvPr>
        </p:nvSpPr>
        <p:spPr>
          <a:ln/>
        </p:spPr>
      </p:sp>
      <p:sp>
        <p:nvSpPr>
          <p:cNvPr id="23654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3FB8A67-DBE9-4208-9F6C-60EB8D335329}" type="slidenum">
              <a:rPr lang="en-US" altLang="en-US"/>
              <a:pPr/>
              <a:t>82</a:t>
            </a:fld>
            <a:endParaRPr lang="en-US" altLang="en-US"/>
          </a:p>
        </p:txBody>
      </p:sp>
      <p:sp>
        <p:nvSpPr>
          <p:cNvPr id="238594" name="Rectangle 2"/>
          <p:cNvSpPr>
            <a:spLocks noGrp="1" noRot="1" noChangeAspect="1" noChangeArrowheads="1" noTextEdit="1"/>
          </p:cNvSpPr>
          <p:nvPr>
            <p:ph type="sldImg"/>
          </p:nvPr>
        </p:nvSpPr>
        <p:spPr>
          <a:ln/>
        </p:spPr>
      </p:sp>
      <p:sp>
        <p:nvSpPr>
          <p:cNvPr id="23859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A5E0F0C-9BE3-4225-BA23-18E529069E04}" type="slidenum">
              <a:rPr lang="en-US" altLang="en-US"/>
              <a:pPr/>
              <a:t>83</a:t>
            </a:fld>
            <a:endParaRPr lang="en-US" altLang="en-US"/>
          </a:p>
        </p:txBody>
      </p:sp>
      <p:sp>
        <p:nvSpPr>
          <p:cNvPr id="240642" name="Rectangle 2"/>
          <p:cNvSpPr>
            <a:spLocks noGrp="1" noRot="1" noChangeAspect="1" noChangeArrowheads="1" noTextEdit="1"/>
          </p:cNvSpPr>
          <p:nvPr>
            <p:ph type="sldImg"/>
          </p:nvPr>
        </p:nvSpPr>
        <p:spPr>
          <a:ln/>
        </p:spPr>
      </p:sp>
      <p:sp>
        <p:nvSpPr>
          <p:cNvPr id="24064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F9CDC9F-E702-4525-9193-4AA0F05A1440}" type="slidenum">
              <a:rPr lang="en-US" altLang="en-US"/>
              <a:pPr/>
              <a:t>84</a:t>
            </a:fld>
            <a:endParaRPr lang="en-US" altLang="en-US"/>
          </a:p>
        </p:txBody>
      </p:sp>
      <p:sp>
        <p:nvSpPr>
          <p:cNvPr id="244738" name="Rectangle 2"/>
          <p:cNvSpPr>
            <a:spLocks noGrp="1" noRot="1" noChangeAspect="1" noChangeArrowheads="1" noTextEdit="1"/>
          </p:cNvSpPr>
          <p:nvPr>
            <p:ph type="sldImg"/>
          </p:nvPr>
        </p:nvSpPr>
        <p:spPr>
          <a:ln/>
        </p:spPr>
      </p:sp>
      <p:sp>
        <p:nvSpPr>
          <p:cNvPr id="2447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6806B9E-34DF-4306-AEA0-A0F3F3F87D5C}" type="slidenum">
              <a:rPr lang="en-US" altLang="en-US"/>
              <a:pPr/>
              <a:t>85</a:t>
            </a:fld>
            <a:endParaRPr lang="en-US" altLang="en-US"/>
          </a:p>
        </p:txBody>
      </p:sp>
      <p:sp>
        <p:nvSpPr>
          <p:cNvPr id="246786" name="Rectangle 2"/>
          <p:cNvSpPr>
            <a:spLocks noGrp="1" noRot="1" noChangeAspect="1" noChangeArrowheads="1" noTextEdit="1"/>
          </p:cNvSpPr>
          <p:nvPr>
            <p:ph type="sldImg"/>
          </p:nvPr>
        </p:nvSpPr>
        <p:spPr>
          <a:ln/>
        </p:spPr>
      </p:sp>
      <p:sp>
        <p:nvSpPr>
          <p:cNvPr id="24678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09B2328-5CC2-43B6-9556-B32C5AAB62E3}" type="slidenum">
              <a:rPr lang="en-US" altLang="en-US"/>
              <a:pPr/>
              <a:t>86</a:t>
            </a:fld>
            <a:endParaRPr lang="en-US" altLang="en-US"/>
          </a:p>
        </p:txBody>
      </p:sp>
      <p:sp>
        <p:nvSpPr>
          <p:cNvPr id="242690" name="Rectangle 2"/>
          <p:cNvSpPr>
            <a:spLocks noGrp="1" noRot="1" noChangeAspect="1" noChangeArrowheads="1" noTextEdit="1"/>
          </p:cNvSpPr>
          <p:nvPr>
            <p:ph type="sldImg"/>
          </p:nvPr>
        </p:nvSpPr>
        <p:spPr>
          <a:ln/>
        </p:spPr>
      </p:sp>
      <p:sp>
        <p:nvSpPr>
          <p:cNvPr id="24269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C133DE-80BC-466F-937B-5C7D4A58DF56}" type="slidenum">
              <a:rPr lang="en-US" altLang="en-US"/>
              <a:pPr/>
              <a:t>87</a:t>
            </a:fld>
            <a:endParaRPr lang="en-US" altLang="en-US"/>
          </a:p>
        </p:txBody>
      </p:sp>
      <p:sp>
        <p:nvSpPr>
          <p:cNvPr id="248834" name="Rectangle 2"/>
          <p:cNvSpPr>
            <a:spLocks noGrp="1" noRot="1" noChangeAspect="1" noChangeArrowheads="1" noTextEdit="1"/>
          </p:cNvSpPr>
          <p:nvPr>
            <p:ph type="sldImg"/>
          </p:nvPr>
        </p:nvSpPr>
        <p:spPr>
          <a:ln/>
        </p:spPr>
      </p:sp>
      <p:sp>
        <p:nvSpPr>
          <p:cNvPr id="24883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867652-AA6E-4D8B-93E3-81F75BC1D759}" type="slidenum">
              <a:rPr lang="en-US" altLang="en-US"/>
              <a:pPr/>
              <a:t>88</a:t>
            </a:fld>
            <a:endParaRPr lang="en-US" altLang="en-US"/>
          </a:p>
        </p:txBody>
      </p:sp>
      <p:sp>
        <p:nvSpPr>
          <p:cNvPr id="250882" name="Rectangle 2"/>
          <p:cNvSpPr>
            <a:spLocks noGrp="1" noRot="1" noChangeAspect="1" noChangeArrowheads="1" noTextEdit="1"/>
          </p:cNvSpPr>
          <p:nvPr>
            <p:ph type="sldImg"/>
          </p:nvPr>
        </p:nvSpPr>
        <p:spPr>
          <a:ln/>
        </p:spPr>
      </p:sp>
      <p:sp>
        <p:nvSpPr>
          <p:cNvPr id="25088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057089B-3810-4B88-8E3E-4657A80D8EE7}" type="slidenum">
              <a:rPr lang="en-US" altLang="en-US"/>
              <a:pPr/>
              <a:t>89</a:t>
            </a:fld>
            <a:endParaRPr lang="en-US" altLang="en-US"/>
          </a:p>
        </p:txBody>
      </p:sp>
      <p:sp>
        <p:nvSpPr>
          <p:cNvPr id="252930" name="Rectangle 2"/>
          <p:cNvSpPr>
            <a:spLocks noGrp="1" noRot="1" noChangeAspect="1" noChangeArrowheads="1" noTextEdit="1"/>
          </p:cNvSpPr>
          <p:nvPr>
            <p:ph type="sldImg"/>
          </p:nvPr>
        </p:nvSpPr>
        <p:spPr>
          <a:ln/>
        </p:spPr>
      </p:sp>
      <p:sp>
        <p:nvSpPr>
          <p:cNvPr id="2529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7303E05-F050-4C95-9B2E-7F90B7A29FAF}" type="slidenum">
              <a:rPr lang="en-US" altLang="en-US"/>
              <a:pPr/>
              <a:t>9</a:t>
            </a:fld>
            <a:endParaRPr lang="en-US" altLang="en-US"/>
          </a:p>
        </p:txBody>
      </p:sp>
      <p:sp>
        <p:nvSpPr>
          <p:cNvPr id="70658" name="Rectangle 2"/>
          <p:cNvSpPr>
            <a:spLocks noGrp="1" noRot="1" noChangeAspect="1"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5CE6979-40C8-4B24-B0C6-B3F61BFF72D0}" type="slidenum">
              <a:rPr lang="en-US" altLang="en-US"/>
              <a:pPr/>
              <a:t>90</a:t>
            </a:fld>
            <a:endParaRPr lang="en-US" altLang="en-US"/>
          </a:p>
        </p:txBody>
      </p:sp>
      <p:sp>
        <p:nvSpPr>
          <p:cNvPr id="254978" name="Rectangle 2"/>
          <p:cNvSpPr>
            <a:spLocks noGrp="1" noRot="1" noChangeAspect="1" noChangeArrowheads="1" noTextEdit="1"/>
          </p:cNvSpPr>
          <p:nvPr>
            <p:ph type="sldImg"/>
          </p:nvPr>
        </p:nvSpPr>
        <p:spPr>
          <a:ln/>
        </p:spPr>
      </p:sp>
      <p:sp>
        <p:nvSpPr>
          <p:cNvPr id="25497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1505FEB-FCF5-42AC-AA35-AC4D4A0525A1}" type="slidenum">
              <a:rPr lang="en-US" altLang="en-US"/>
              <a:pPr/>
              <a:t>91</a:t>
            </a:fld>
            <a:endParaRPr lang="en-US" altLang="en-US"/>
          </a:p>
        </p:txBody>
      </p:sp>
      <p:sp>
        <p:nvSpPr>
          <p:cNvPr id="257026" name="Rectangle 2"/>
          <p:cNvSpPr>
            <a:spLocks noGrp="1" noRot="1" noChangeAspect="1" noChangeArrowheads="1" noTextEdit="1"/>
          </p:cNvSpPr>
          <p:nvPr>
            <p:ph type="sldImg"/>
          </p:nvPr>
        </p:nvSpPr>
        <p:spPr>
          <a:ln/>
        </p:spPr>
      </p:sp>
      <p:sp>
        <p:nvSpPr>
          <p:cNvPr id="25702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577FC5-90C0-4DEC-9CA2-DBB2AB6E55D2}" type="slidenum">
              <a:rPr lang="en-US" altLang="en-US"/>
              <a:pPr/>
              <a:t>92</a:t>
            </a:fld>
            <a:endParaRPr lang="en-US" altLang="en-US"/>
          </a:p>
        </p:txBody>
      </p:sp>
      <p:sp>
        <p:nvSpPr>
          <p:cNvPr id="259074" name="Rectangle 2"/>
          <p:cNvSpPr>
            <a:spLocks noGrp="1" noRot="1" noChangeAspect="1" noChangeArrowheads="1" noTextEdit="1"/>
          </p:cNvSpPr>
          <p:nvPr>
            <p:ph type="sldImg"/>
          </p:nvPr>
        </p:nvSpPr>
        <p:spPr>
          <a:ln/>
        </p:spPr>
      </p:sp>
      <p:sp>
        <p:nvSpPr>
          <p:cNvPr id="259075"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C62D0AC-7050-4988-AB5A-7932BA8E29E1}" type="slidenum">
              <a:rPr lang="en-US" altLang="en-US"/>
              <a:pPr/>
              <a:t>93</a:t>
            </a:fld>
            <a:endParaRPr lang="en-US" altLang="en-US"/>
          </a:p>
        </p:txBody>
      </p:sp>
      <p:sp>
        <p:nvSpPr>
          <p:cNvPr id="261122" name="Rectangle 2"/>
          <p:cNvSpPr>
            <a:spLocks noGrp="1" noRot="1" noChangeAspect="1" noChangeArrowheads="1" noTextEdit="1"/>
          </p:cNvSpPr>
          <p:nvPr>
            <p:ph type="sldImg"/>
          </p:nvPr>
        </p:nvSpPr>
        <p:spPr>
          <a:ln/>
        </p:spPr>
      </p:sp>
      <p:sp>
        <p:nvSpPr>
          <p:cNvPr id="26112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3C13948-EDA3-4F9D-9111-157F5E1381C5}" type="slidenum">
              <a:rPr lang="en-US" altLang="en-US"/>
              <a:pPr/>
              <a:t>94</a:t>
            </a:fld>
            <a:endParaRPr lang="en-US" altLang="en-US"/>
          </a:p>
        </p:txBody>
      </p:sp>
      <p:sp>
        <p:nvSpPr>
          <p:cNvPr id="263170" name="Rectangle 2"/>
          <p:cNvSpPr>
            <a:spLocks noGrp="1" noRot="1" noChangeAspect="1" noChangeArrowheads="1" noTextEdit="1"/>
          </p:cNvSpPr>
          <p:nvPr>
            <p:ph type="sldImg"/>
          </p:nvPr>
        </p:nvSpPr>
        <p:spPr>
          <a:ln/>
        </p:spPr>
      </p:sp>
      <p:sp>
        <p:nvSpPr>
          <p:cNvPr id="26317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A48C275-246E-4211-97CE-79E778978C58}" type="slidenum">
              <a:rPr lang="en-US" altLang="en-US"/>
              <a:pPr/>
              <a:t>95</a:t>
            </a:fld>
            <a:endParaRPr lang="en-US" altLang="en-US"/>
          </a:p>
        </p:txBody>
      </p:sp>
      <p:sp>
        <p:nvSpPr>
          <p:cNvPr id="266242" name="Rectangle 2"/>
          <p:cNvSpPr>
            <a:spLocks noGrp="1" noRot="1" noChangeAspect="1" noChangeArrowheads="1" noTextEdit="1"/>
          </p:cNvSpPr>
          <p:nvPr>
            <p:ph type="sldImg"/>
          </p:nvPr>
        </p:nvSpPr>
        <p:spPr>
          <a:ln/>
        </p:spPr>
      </p:sp>
      <p:sp>
        <p:nvSpPr>
          <p:cNvPr id="266243"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DAA9034-859F-4E8E-8645-910F9524BAD8}" type="slidenum">
              <a:rPr lang="en-US" altLang="en-US"/>
              <a:pPr/>
              <a:t>96</a:t>
            </a:fld>
            <a:endParaRPr lang="en-US" altLang="en-US"/>
          </a:p>
        </p:txBody>
      </p:sp>
      <p:sp>
        <p:nvSpPr>
          <p:cNvPr id="268290" name="Rectangle 2"/>
          <p:cNvSpPr>
            <a:spLocks noGrp="1" noRot="1" noChangeAspect="1" noChangeArrowheads="1" noTextEdit="1"/>
          </p:cNvSpPr>
          <p:nvPr>
            <p:ph type="sldImg"/>
          </p:nvPr>
        </p:nvSpPr>
        <p:spPr>
          <a:ln/>
        </p:spPr>
      </p:sp>
      <p:sp>
        <p:nvSpPr>
          <p:cNvPr id="26829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7C2E6F3-637E-4B4F-A8E8-D0A7ED24AB35}" type="slidenum">
              <a:rPr lang="en-US" altLang="en-US"/>
              <a:pPr/>
              <a:t>97</a:t>
            </a:fld>
            <a:endParaRPr lang="en-US" altLang="en-US"/>
          </a:p>
        </p:txBody>
      </p:sp>
      <p:sp>
        <p:nvSpPr>
          <p:cNvPr id="270338" name="Rectangle 2"/>
          <p:cNvSpPr>
            <a:spLocks noGrp="1" noRot="1" noChangeAspect="1" noChangeArrowheads="1" noTextEdit="1"/>
          </p:cNvSpPr>
          <p:nvPr>
            <p:ph type="sldImg"/>
          </p:nvPr>
        </p:nvSpPr>
        <p:spPr>
          <a:ln/>
        </p:spPr>
      </p:sp>
      <p:sp>
        <p:nvSpPr>
          <p:cNvPr id="270339"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C8570A82-B925-4C3C-BE30-F93FBF78E8E7}" type="slidenum">
              <a:rPr lang="en-US" altLang="en-US"/>
              <a:pPr/>
              <a:t>98</a:t>
            </a:fld>
            <a:endParaRPr lang="en-US" altLang="en-US"/>
          </a:p>
        </p:txBody>
      </p:sp>
      <p:sp>
        <p:nvSpPr>
          <p:cNvPr id="272386" name="Rectangle 2"/>
          <p:cNvSpPr>
            <a:spLocks noGrp="1" noRot="1" noChangeAspect="1" noChangeArrowheads="1" noTextEdit="1"/>
          </p:cNvSpPr>
          <p:nvPr>
            <p:ph type="sldImg"/>
          </p:nvPr>
        </p:nvSpPr>
        <p:spPr>
          <a:ln/>
        </p:spPr>
      </p:sp>
      <p:sp>
        <p:nvSpPr>
          <p:cNvPr id="272387"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7DCA94F-60F6-4223-AA1C-59CDCD511503}" type="slidenum">
              <a:rPr lang="en-US" altLang="en-US"/>
              <a:pPr/>
              <a:t>99</a:t>
            </a:fld>
            <a:endParaRPr lang="en-US" altLang="en-US"/>
          </a:p>
        </p:txBody>
      </p:sp>
      <p:sp>
        <p:nvSpPr>
          <p:cNvPr id="274434" name="Rectangle 2"/>
          <p:cNvSpPr>
            <a:spLocks noGrp="1" noRot="1" noChangeAspect="1" noChangeArrowheads="1" noTextEdit="1"/>
          </p:cNvSpPr>
          <p:nvPr>
            <p:ph type="sldImg"/>
          </p:nvPr>
        </p:nvSpPr>
        <p:spPr>
          <a:ln/>
        </p:spPr>
      </p:sp>
      <p:sp>
        <p:nvSpPr>
          <p:cNvPr id="274435" name="Rectangle 3"/>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1986" name="Group 2"/>
          <p:cNvGrpSpPr>
            <a:grpSpLocks/>
          </p:cNvGrpSpPr>
          <p:nvPr/>
        </p:nvGrpSpPr>
        <p:grpSpPr bwMode="auto">
          <a:xfrm>
            <a:off x="4716463" y="5345113"/>
            <a:ext cx="4427537" cy="1512887"/>
            <a:chOff x="2971" y="3367"/>
            <a:chExt cx="2789" cy="953"/>
          </a:xfrm>
        </p:grpSpPr>
        <p:sp>
          <p:nvSpPr>
            <p:cNvPr id="41987" name="Freeform 3"/>
            <p:cNvSpPr>
              <a:spLocks/>
            </p:cNvSpPr>
            <p:nvPr/>
          </p:nvSpPr>
          <p:spPr bwMode="ltGray">
            <a:xfrm>
              <a:off x="2971" y="3367"/>
              <a:ext cx="2789" cy="953"/>
            </a:xfrm>
            <a:custGeom>
              <a:avLst/>
              <a:gdLst>
                <a:gd name="T0" fmla="*/ 2768 w 2780"/>
                <a:gd name="T1" fmla="*/ 18 h 953"/>
                <a:gd name="T2" fmla="*/ 2678 w 2780"/>
                <a:gd name="T3" fmla="*/ 24 h 953"/>
                <a:gd name="T4" fmla="*/ 2613 w 2780"/>
                <a:gd name="T5" fmla="*/ 102 h 953"/>
                <a:gd name="T6" fmla="*/ 2511 w 2780"/>
                <a:gd name="T7" fmla="*/ 156 h 953"/>
                <a:gd name="T8" fmla="*/ 2505 w 2780"/>
                <a:gd name="T9" fmla="*/ 222 h 953"/>
                <a:gd name="T10" fmla="*/ 2487 w 2780"/>
                <a:gd name="T11" fmla="*/ 246 h 953"/>
                <a:gd name="T12" fmla="*/ 2469 w 2780"/>
                <a:gd name="T13" fmla="*/ 252 h 953"/>
                <a:gd name="T14" fmla="*/ 2397 w 2780"/>
                <a:gd name="T15" fmla="*/ 210 h 953"/>
                <a:gd name="T16" fmla="*/ 2260 w 2780"/>
                <a:gd name="T17" fmla="*/ 192 h 953"/>
                <a:gd name="T18" fmla="*/ 2236 w 2780"/>
                <a:gd name="T19" fmla="*/ 186 h 953"/>
                <a:gd name="T20" fmla="*/ 2218 w 2780"/>
                <a:gd name="T21" fmla="*/ 192 h 953"/>
                <a:gd name="T22" fmla="*/ 2146 w 2780"/>
                <a:gd name="T23" fmla="*/ 228 h 953"/>
                <a:gd name="T24" fmla="*/ 2110 w 2780"/>
                <a:gd name="T25" fmla="*/ 240 h 953"/>
                <a:gd name="T26" fmla="*/ 2086 w 2780"/>
                <a:gd name="T27" fmla="*/ 246 h 953"/>
                <a:gd name="T28" fmla="*/ 2074 w 2780"/>
                <a:gd name="T29" fmla="*/ 258 h 953"/>
                <a:gd name="T30" fmla="*/ 2074 w 2780"/>
                <a:gd name="T31" fmla="*/ 276 h 953"/>
                <a:gd name="T32" fmla="*/ 2051 w 2780"/>
                <a:gd name="T33" fmla="*/ 300 h 953"/>
                <a:gd name="T34" fmla="*/ 2033 w 2780"/>
                <a:gd name="T35" fmla="*/ 312 h 953"/>
                <a:gd name="T36" fmla="*/ 2021 w 2780"/>
                <a:gd name="T37" fmla="*/ 324 h 953"/>
                <a:gd name="T38" fmla="*/ 2009 w 2780"/>
                <a:gd name="T39" fmla="*/ 336 h 953"/>
                <a:gd name="T40" fmla="*/ 1979 w 2780"/>
                <a:gd name="T41" fmla="*/ 342 h 953"/>
                <a:gd name="T42" fmla="*/ 1913 w 2780"/>
                <a:gd name="T43" fmla="*/ 336 h 953"/>
                <a:gd name="T44" fmla="*/ 1877 w 2780"/>
                <a:gd name="T45" fmla="*/ 330 h 953"/>
                <a:gd name="T46" fmla="*/ 1865 w 2780"/>
                <a:gd name="T47" fmla="*/ 342 h 953"/>
                <a:gd name="T48" fmla="*/ 1853 w 2780"/>
                <a:gd name="T49" fmla="*/ 354 h 953"/>
                <a:gd name="T50" fmla="*/ 1823 w 2780"/>
                <a:gd name="T51" fmla="*/ 360 h 953"/>
                <a:gd name="T52" fmla="*/ 1764 w 2780"/>
                <a:gd name="T53" fmla="*/ 342 h 953"/>
                <a:gd name="T54" fmla="*/ 1740 w 2780"/>
                <a:gd name="T55" fmla="*/ 342 h 953"/>
                <a:gd name="T56" fmla="*/ 1716 w 2780"/>
                <a:gd name="T57" fmla="*/ 354 h 953"/>
                <a:gd name="T58" fmla="*/ 1656 w 2780"/>
                <a:gd name="T59" fmla="*/ 425 h 953"/>
                <a:gd name="T60" fmla="*/ 1614 w 2780"/>
                <a:gd name="T61" fmla="*/ 569 h 953"/>
                <a:gd name="T62" fmla="*/ 1614 w 2780"/>
                <a:gd name="T63" fmla="*/ 593 h 953"/>
                <a:gd name="T64" fmla="*/ 1620 w 2780"/>
                <a:gd name="T65" fmla="*/ 641 h 953"/>
                <a:gd name="T66" fmla="*/ 1638 w 2780"/>
                <a:gd name="T67" fmla="*/ 659 h 953"/>
                <a:gd name="T68" fmla="*/ 1632 w 2780"/>
                <a:gd name="T69" fmla="*/ 671 h 953"/>
                <a:gd name="T70" fmla="*/ 1620 w 2780"/>
                <a:gd name="T71" fmla="*/ 683 h 953"/>
                <a:gd name="T72" fmla="*/ 1542 w 2780"/>
                <a:gd name="T73" fmla="*/ 689 h 953"/>
                <a:gd name="T74" fmla="*/ 1465 w 2780"/>
                <a:gd name="T75" fmla="*/ 629 h 953"/>
                <a:gd name="T76" fmla="*/ 1333 w 2780"/>
                <a:gd name="T77" fmla="*/ 587 h 953"/>
                <a:gd name="T78" fmla="*/ 1184 w 2780"/>
                <a:gd name="T79" fmla="*/ 671 h 953"/>
                <a:gd name="T80" fmla="*/ 1016 w 2780"/>
                <a:gd name="T81" fmla="*/ 731 h 953"/>
                <a:gd name="T82" fmla="*/ 813 w 2780"/>
                <a:gd name="T83" fmla="*/ 743 h 953"/>
                <a:gd name="T84" fmla="*/ 628 w 2780"/>
                <a:gd name="T85" fmla="*/ 701 h 953"/>
                <a:gd name="T86" fmla="*/ 568 w 2780"/>
                <a:gd name="T87" fmla="*/ 695 h 953"/>
                <a:gd name="T88" fmla="*/ 556 w 2780"/>
                <a:gd name="T89" fmla="*/ 701 h 953"/>
                <a:gd name="T90" fmla="*/ 520 w 2780"/>
                <a:gd name="T91" fmla="*/ 731 h 953"/>
                <a:gd name="T92" fmla="*/ 436 w 2780"/>
                <a:gd name="T93" fmla="*/ 809 h 953"/>
                <a:gd name="T94" fmla="*/ 406 w 2780"/>
                <a:gd name="T95" fmla="*/ 821 h 953"/>
                <a:gd name="T96" fmla="*/ 382 w 2780"/>
                <a:gd name="T97" fmla="*/ 821 h 953"/>
                <a:gd name="T98" fmla="*/ 335 w 2780"/>
                <a:gd name="T99" fmla="*/ 827 h 953"/>
                <a:gd name="T100" fmla="*/ 209 w 2780"/>
                <a:gd name="T101" fmla="*/ 851 h 953"/>
                <a:gd name="T102" fmla="*/ 173 w 2780"/>
                <a:gd name="T103" fmla="*/ 857 h 953"/>
                <a:gd name="T104" fmla="*/ 125 w 2780"/>
                <a:gd name="T105" fmla="*/ 851 h 953"/>
                <a:gd name="T106" fmla="*/ 107 w 2780"/>
                <a:gd name="T107" fmla="*/ 857 h 953"/>
                <a:gd name="T108" fmla="*/ 101 w 2780"/>
                <a:gd name="T109" fmla="*/ 875 h 953"/>
                <a:gd name="T110" fmla="*/ 83 w 2780"/>
                <a:gd name="T111" fmla="*/ 887 h 953"/>
                <a:gd name="T112" fmla="*/ 48 w 2780"/>
                <a:gd name="T113" fmla="*/ 899 h 953"/>
                <a:gd name="T114" fmla="*/ 2780 w 2780"/>
                <a:gd name="T115" fmla="*/ 24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1988" name="Freeform 4"/>
            <p:cNvSpPr>
              <a:spLocks/>
            </p:cNvSpPr>
            <p:nvPr/>
          </p:nvSpPr>
          <p:spPr bwMode="ltGray">
            <a:xfrm>
              <a:off x="4602" y="4014"/>
              <a:ext cx="12" cy="18"/>
            </a:xfrm>
            <a:custGeom>
              <a:avLst/>
              <a:gdLst>
                <a:gd name="T0" fmla="*/ 12 w 12"/>
                <a:gd name="T1" fmla="*/ 18 h 18"/>
                <a:gd name="T2" fmla="*/ 12 w 12"/>
                <a:gd name="T3" fmla="*/ 12 h 18"/>
                <a:gd name="T4" fmla="*/ 6 w 12"/>
                <a:gd name="T5" fmla="*/ 6 h 18"/>
                <a:gd name="T6" fmla="*/ 6 w 12"/>
                <a:gd name="T7" fmla="*/ 6 h 18"/>
                <a:gd name="T8" fmla="*/ 0 w 12"/>
                <a:gd name="T9" fmla="*/ 0 h 18"/>
                <a:gd name="T10" fmla="*/ 12 w 12"/>
                <a:gd name="T11" fmla="*/ 18 h 18"/>
                <a:gd name="T12" fmla="*/ 12 w 12"/>
                <a:gd name="T13" fmla="*/ 18 h 18"/>
                <a:gd name="T14" fmla="*/ 12 w 12"/>
                <a:gd name="T15" fmla="*/ 18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1989" name="Freeform 5"/>
            <p:cNvSpPr>
              <a:spLocks/>
            </p:cNvSpPr>
            <p:nvPr/>
          </p:nvSpPr>
          <p:spPr bwMode="ltGray">
            <a:xfrm>
              <a:off x="4596" y="3996"/>
              <a:ext cx="6" cy="18"/>
            </a:xfrm>
            <a:custGeom>
              <a:avLst/>
              <a:gdLst>
                <a:gd name="T0" fmla="*/ 0 w 6"/>
                <a:gd name="T1" fmla="*/ 12 h 18"/>
                <a:gd name="T2" fmla="*/ 6 w 6"/>
                <a:gd name="T3" fmla="*/ 18 h 18"/>
                <a:gd name="T4" fmla="*/ 0 w 6"/>
                <a:gd name="T5" fmla="*/ 0 h 18"/>
                <a:gd name="T6" fmla="*/ 0 w 6"/>
                <a:gd name="T7" fmla="*/ 12 h 18"/>
                <a:gd name="T8" fmla="*/ 0 w 6"/>
                <a:gd name="T9" fmla="*/ 12 h 18"/>
                <a:gd name="T10" fmla="*/ 0 w 6"/>
                <a:gd name="T11" fmla="*/ 12 h 18"/>
              </a:gdLst>
              <a:ahLst/>
              <a:cxnLst>
                <a:cxn ang="0">
                  <a:pos x="T0" y="T1"/>
                </a:cxn>
                <a:cxn ang="0">
                  <a:pos x="T2" y="T3"/>
                </a:cxn>
                <a:cxn ang="0">
                  <a:pos x="T4" y="T5"/>
                </a:cxn>
                <a:cxn ang="0">
                  <a:pos x="T6" y="T7"/>
                </a:cxn>
                <a:cxn ang="0">
                  <a:pos x="T8" y="T9"/>
                </a:cxn>
                <a:cxn ang="0">
                  <a:pos x="T10" y="T11"/>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1990" name="Freeform 6"/>
            <p:cNvSpPr>
              <a:spLocks/>
            </p:cNvSpPr>
            <p:nvPr/>
          </p:nvSpPr>
          <p:spPr bwMode="ltGray">
            <a:xfrm>
              <a:off x="5180" y="3577"/>
              <a:ext cx="304" cy="741"/>
            </a:xfrm>
            <a:custGeom>
              <a:avLst/>
              <a:gdLst>
                <a:gd name="T0" fmla="*/ 280 w 304"/>
                <a:gd name="T1" fmla="*/ 42 h 741"/>
                <a:gd name="T2" fmla="*/ 274 w 304"/>
                <a:gd name="T3" fmla="*/ 42 h 741"/>
                <a:gd name="T4" fmla="*/ 268 w 304"/>
                <a:gd name="T5" fmla="*/ 42 h 741"/>
                <a:gd name="T6" fmla="*/ 256 w 304"/>
                <a:gd name="T7" fmla="*/ 42 h 741"/>
                <a:gd name="T8" fmla="*/ 238 w 304"/>
                <a:gd name="T9" fmla="*/ 48 h 741"/>
                <a:gd name="T10" fmla="*/ 214 w 304"/>
                <a:gd name="T11" fmla="*/ 12 h 741"/>
                <a:gd name="T12" fmla="*/ 196 w 304"/>
                <a:gd name="T13" fmla="*/ 0 h 741"/>
                <a:gd name="T14" fmla="*/ 196 w 304"/>
                <a:gd name="T15" fmla="*/ 0 h 741"/>
                <a:gd name="T16" fmla="*/ 164 w 304"/>
                <a:gd name="T17" fmla="*/ 167 h 741"/>
                <a:gd name="T18" fmla="*/ 144 w 304"/>
                <a:gd name="T19" fmla="*/ 217 h 741"/>
                <a:gd name="T20" fmla="*/ 110 w 304"/>
                <a:gd name="T21" fmla="*/ 281 h 741"/>
                <a:gd name="T22" fmla="*/ 96 w 304"/>
                <a:gd name="T23" fmla="*/ 327 h 741"/>
                <a:gd name="T24" fmla="*/ 124 w 304"/>
                <a:gd name="T25" fmla="*/ 405 h 741"/>
                <a:gd name="T26" fmla="*/ 100 w 304"/>
                <a:gd name="T27" fmla="*/ 463 h 741"/>
                <a:gd name="T28" fmla="*/ 68 w 304"/>
                <a:gd name="T29" fmla="*/ 503 h 741"/>
                <a:gd name="T30" fmla="*/ 30 w 304"/>
                <a:gd name="T31" fmla="*/ 539 h 741"/>
                <a:gd name="T32" fmla="*/ 24 w 304"/>
                <a:gd name="T33" fmla="*/ 613 h 741"/>
                <a:gd name="T34" fmla="*/ 0 w 304"/>
                <a:gd name="T35" fmla="*/ 741 h 741"/>
                <a:gd name="T36" fmla="*/ 202 w 304"/>
                <a:gd name="T37" fmla="*/ 741 h 741"/>
                <a:gd name="T38" fmla="*/ 180 w 304"/>
                <a:gd name="T39" fmla="*/ 639 h 741"/>
                <a:gd name="T40" fmla="*/ 192 w 304"/>
                <a:gd name="T41" fmla="*/ 589 h 741"/>
                <a:gd name="T42" fmla="*/ 178 w 304"/>
                <a:gd name="T43" fmla="*/ 539 h 741"/>
                <a:gd name="T44" fmla="*/ 190 w 304"/>
                <a:gd name="T45" fmla="*/ 499 h 741"/>
                <a:gd name="T46" fmla="*/ 184 w 304"/>
                <a:gd name="T47" fmla="*/ 465 h 741"/>
                <a:gd name="T48" fmla="*/ 192 w 304"/>
                <a:gd name="T49" fmla="*/ 391 h 741"/>
                <a:gd name="T50" fmla="*/ 216 w 304"/>
                <a:gd name="T51" fmla="*/ 313 h 741"/>
                <a:gd name="T52" fmla="*/ 238 w 304"/>
                <a:gd name="T53" fmla="*/ 249 h 741"/>
                <a:gd name="T54" fmla="*/ 268 w 304"/>
                <a:gd name="T55" fmla="*/ 185 h 741"/>
                <a:gd name="T56" fmla="*/ 284 w 304"/>
                <a:gd name="T57" fmla="*/ 159 h 741"/>
                <a:gd name="T58" fmla="*/ 304 w 304"/>
                <a:gd name="T59" fmla="*/ 12 h 741"/>
                <a:gd name="T60" fmla="*/ 298 w 304"/>
                <a:gd name="T61" fmla="*/ 24 h 741"/>
                <a:gd name="T62" fmla="*/ 292 w 304"/>
                <a:gd name="T63" fmla="*/ 30 h 741"/>
                <a:gd name="T64" fmla="*/ 292 w 304"/>
                <a:gd name="T65" fmla="*/ 36 h 741"/>
                <a:gd name="T66" fmla="*/ 286 w 304"/>
                <a:gd name="T67" fmla="*/ 36 h 741"/>
                <a:gd name="T68" fmla="*/ 286 w 304"/>
                <a:gd name="T69" fmla="*/ 42 h 741"/>
                <a:gd name="T70" fmla="*/ 280 w 304"/>
                <a:gd name="T71" fmla="*/ 42 h 741"/>
                <a:gd name="T72" fmla="*/ 280 w 304"/>
                <a:gd name="T73" fmla="*/ 42 h 741"/>
                <a:gd name="T74" fmla="*/ 280 w 304"/>
                <a:gd name="T75" fmla="*/ 42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1991" name="Freeform 7"/>
            <p:cNvSpPr>
              <a:spLocks/>
            </p:cNvSpPr>
            <p:nvPr/>
          </p:nvSpPr>
          <p:spPr bwMode="ltGray">
            <a:xfrm>
              <a:off x="4918" y="3553"/>
              <a:ext cx="314" cy="767"/>
            </a:xfrm>
            <a:custGeom>
              <a:avLst/>
              <a:gdLst>
                <a:gd name="T0" fmla="*/ 284 w 314"/>
                <a:gd name="T1" fmla="*/ 6 h 767"/>
                <a:gd name="T2" fmla="*/ 278 w 314"/>
                <a:gd name="T3" fmla="*/ 6 h 767"/>
                <a:gd name="T4" fmla="*/ 272 w 314"/>
                <a:gd name="T5" fmla="*/ 12 h 767"/>
                <a:gd name="T6" fmla="*/ 254 w 314"/>
                <a:gd name="T7" fmla="*/ 18 h 767"/>
                <a:gd name="T8" fmla="*/ 230 w 314"/>
                <a:gd name="T9" fmla="*/ 24 h 767"/>
                <a:gd name="T10" fmla="*/ 206 w 314"/>
                <a:gd name="T11" fmla="*/ 42 h 767"/>
                <a:gd name="T12" fmla="*/ 188 w 314"/>
                <a:gd name="T13" fmla="*/ 48 h 767"/>
                <a:gd name="T14" fmla="*/ 176 w 314"/>
                <a:gd name="T15" fmla="*/ 54 h 767"/>
                <a:gd name="T16" fmla="*/ 170 w 314"/>
                <a:gd name="T17" fmla="*/ 54 h 767"/>
                <a:gd name="T18" fmla="*/ 150 w 314"/>
                <a:gd name="T19" fmla="*/ 169 h 767"/>
                <a:gd name="T20" fmla="*/ 110 w 314"/>
                <a:gd name="T21" fmla="*/ 225 h 767"/>
                <a:gd name="T22" fmla="*/ 54 w 314"/>
                <a:gd name="T23" fmla="*/ 383 h 767"/>
                <a:gd name="T24" fmla="*/ 82 w 314"/>
                <a:gd name="T25" fmla="*/ 555 h 767"/>
                <a:gd name="T26" fmla="*/ 40 w 314"/>
                <a:gd name="T27" fmla="*/ 679 h 767"/>
                <a:gd name="T28" fmla="*/ 0 w 314"/>
                <a:gd name="T29" fmla="*/ 767 h 767"/>
                <a:gd name="T30" fmla="*/ 108 w 314"/>
                <a:gd name="T31" fmla="*/ 767 h 767"/>
                <a:gd name="T32" fmla="*/ 120 w 314"/>
                <a:gd name="T33" fmla="*/ 611 h 767"/>
                <a:gd name="T34" fmla="*/ 148 w 314"/>
                <a:gd name="T35" fmla="*/ 499 h 767"/>
                <a:gd name="T36" fmla="*/ 160 w 314"/>
                <a:gd name="T37" fmla="*/ 367 h 767"/>
                <a:gd name="T38" fmla="*/ 218 w 314"/>
                <a:gd name="T39" fmla="*/ 327 h 767"/>
                <a:gd name="T40" fmla="*/ 238 w 314"/>
                <a:gd name="T41" fmla="*/ 221 h 767"/>
                <a:gd name="T42" fmla="*/ 296 w 314"/>
                <a:gd name="T43" fmla="*/ 135 h 767"/>
                <a:gd name="T44" fmla="*/ 314 w 314"/>
                <a:gd name="T45" fmla="*/ 0 h 767"/>
                <a:gd name="T46" fmla="*/ 302 w 314"/>
                <a:gd name="T47" fmla="*/ 0 h 767"/>
                <a:gd name="T48" fmla="*/ 296 w 314"/>
                <a:gd name="T49" fmla="*/ 0 h 767"/>
                <a:gd name="T50" fmla="*/ 290 w 314"/>
                <a:gd name="T51" fmla="*/ 0 h 767"/>
                <a:gd name="T52" fmla="*/ 284 w 314"/>
                <a:gd name="T53" fmla="*/ 6 h 767"/>
                <a:gd name="T54" fmla="*/ 284 w 314"/>
                <a:gd name="T55" fmla="*/ 6 h 767"/>
                <a:gd name="T56" fmla="*/ 284 w 314"/>
                <a:gd name="T57" fmla="*/ 6 h 767"/>
                <a:gd name="T58" fmla="*/ 284 w 314"/>
                <a:gd name="T59" fmla="*/ 6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1992" name="Freeform 8"/>
            <p:cNvSpPr>
              <a:spLocks/>
            </p:cNvSpPr>
            <p:nvPr/>
          </p:nvSpPr>
          <p:spPr bwMode="ltGray">
            <a:xfrm>
              <a:off x="4700" y="3697"/>
              <a:ext cx="275" cy="623"/>
            </a:xfrm>
            <a:custGeom>
              <a:avLst/>
              <a:gdLst>
                <a:gd name="T0" fmla="*/ 257 w 275"/>
                <a:gd name="T1" fmla="*/ 12 h 623"/>
                <a:gd name="T2" fmla="*/ 239 w 275"/>
                <a:gd name="T3" fmla="*/ 6 h 623"/>
                <a:gd name="T4" fmla="*/ 203 w 275"/>
                <a:gd name="T5" fmla="*/ 6 h 623"/>
                <a:gd name="T6" fmla="*/ 203 w 275"/>
                <a:gd name="T7" fmla="*/ 6 h 623"/>
                <a:gd name="T8" fmla="*/ 197 w 275"/>
                <a:gd name="T9" fmla="*/ 6 h 623"/>
                <a:gd name="T10" fmla="*/ 185 w 275"/>
                <a:gd name="T11" fmla="*/ 0 h 623"/>
                <a:gd name="T12" fmla="*/ 173 w 275"/>
                <a:gd name="T13" fmla="*/ 0 h 623"/>
                <a:gd name="T14" fmla="*/ 166 w 275"/>
                <a:gd name="T15" fmla="*/ 0 h 623"/>
                <a:gd name="T16" fmla="*/ 160 w 275"/>
                <a:gd name="T17" fmla="*/ 0 h 623"/>
                <a:gd name="T18" fmla="*/ 144 w 275"/>
                <a:gd name="T19" fmla="*/ 117 h 623"/>
                <a:gd name="T20" fmla="*/ 128 w 275"/>
                <a:gd name="T21" fmla="*/ 185 h 623"/>
                <a:gd name="T22" fmla="*/ 58 w 275"/>
                <a:gd name="T23" fmla="*/ 299 h 623"/>
                <a:gd name="T24" fmla="*/ 54 w 275"/>
                <a:gd name="T25" fmla="*/ 441 h 623"/>
                <a:gd name="T26" fmla="*/ 24 w 275"/>
                <a:gd name="T27" fmla="*/ 523 h 623"/>
                <a:gd name="T28" fmla="*/ 0 w 275"/>
                <a:gd name="T29" fmla="*/ 623 h 623"/>
                <a:gd name="T30" fmla="*/ 78 w 275"/>
                <a:gd name="T31" fmla="*/ 623 h 623"/>
                <a:gd name="T32" fmla="*/ 92 w 275"/>
                <a:gd name="T33" fmla="*/ 555 h 623"/>
                <a:gd name="T34" fmla="*/ 134 w 275"/>
                <a:gd name="T35" fmla="*/ 447 h 623"/>
                <a:gd name="T36" fmla="*/ 158 w 275"/>
                <a:gd name="T37" fmla="*/ 315 h 623"/>
                <a:gd name="T38" fmla="*/ 184 w 275"/>
                <a:gd name="T39" fmla="*/ 257 h 623"/>
                <a:gd name="T40" fmla="*/ 216 w 275"/>
                <a:gd name="T41" fmla="*/ 211 h 623"/>
                <a:gd name="T42" fmla="*/ 222 w 275"/>
                <a:gd name="T43" fmla="*/ 145 h 623"/>
                <a:gd name="T44" fmla="*/ 240 w 275"/>
                <a:gd name="T45" fmla="*/ 111 h 623"/>
                <a:gd name="T46" fmla="*/ 262 w 275"/>
                <a:gd name="T47" fmla="*/ 79 h 623"/>
                <a:gd name="T48" fmla="*/ 275 w 275"/>
                <a:gd name="T49" fmla="*/ 6 h 623"/>
                <a:gd name="T50" fmla="*/ 263 w 275"/>
                <a:gd name="T51" fmla="*/ 12 h 623"/>
                <a:gd name="T52" fmla="*/ 257 w 275"/>
                <a:gd name="T53" fmla="*/ 12 h 623"/>
                <a:gd name="T54" fmla="*/ 257 w 275"/>
                <a:gd name="T55" fmla="*/ 12 h 623"/>
                <a:gd name="T56" fmla="*/ 257 w 275"/>
                <a:gd name="T57" fmla="*/ 12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1993" name="Freeform 9"/>
            <p:cNvSpPr>
              <a:spLocks/>
            </p:cNvSpPr>
            <p:nvPr/>
          </p:nvSpPr>
          <p:spPr bwMode="ltGray">
            <a:xfrm>
              <a:off x="4522" y="3709"/>
              <a:ext cx="213" cy="611"/>
            </a:xfrm>
            <a:custGeom>
              <a:avLst/>
              <a:gdLst>
                <a:gd name="T0" fmla="*/ 171 w 213"/>
                <a:gd name="T1" fmla="*/ 12 h 611"/>
                <a:gd name="T2" fmla="*/ 159 w 213"/>
                <a:gd name="T3" fmla="*/ 24 h 611"/>
                <a:gd name="T4" fmla="*/ 153 w 213"/>
                <a:gd name="T5" fmla="*/ 36 h 611"/>
                <a:gd name="T6" fmla="*/ 128 w 213"/>
                <a:gd name="T7" fmla="*/ 60 h 611"/>
                <a:gd name="T8" fmla="*/ 110 w 213"/>
                <a:gd name="T9" fmla="*/ 83 h 611"/>
                <a:gd name="T10" fmla="*/ 86 w 213"/>
                <a:gd name="T11" fmla="*/ 119 h 611"/>
                <a:gd name="T12" fmla="*/ 68 w 213"/>
                <a:gd name="T13" fmla="*/ 167 h 611"/>
                <a:gd name="T14" fmla="*/ 68 w 213"/>
                <a:gd name="T15" fmla="*/ 221 h 611"/>
                <a:gd name="T16" fmla="*/ 68 w 213"/>
                <a:gd name="T17" fmla="*/ 227 h 611"/>
                <a:gd name="T18" fmla="*/ 68 w 213"/>
                <a:gd name="T19" fmla="*/ 233 h 611"/>
                <a:gd name="T20" fmla="*/ 68 w 213"/>
                <a:gd name="T21" fmla="*/ 239 h 611"/>
                <a:gd name="T22" fmla="*/ 68 w 213"/>
                <a:gd name="T23" fmla="*/ 245 h 611"/>
                <a:gd name="T24" fmla="*/ 68 w 213"/>
                <a:gd name="T25" fmla="*/ 251 h 611"/>
                <a:gd name="T26" fmla="*/ 68 w 213"/>
                <a:gd name="T27" fmla="*/ 251 h 611"/>
                <a:gd name="T28" fmla="*/ 68 w 213"/>
                <a:gd name="T29" fmla="*/ 257 h 611"/>
                <a:gd name="T30" fmla="*/ 68 w 213"/>
                <a:gd name="T31" fmla="*/ 269 h 611"/>
                <a:gd name="T32" fmla="*/ 74 w 213"/>
                <a:gd name="T33" fmla="*/ 287 h 611"/>
                <a:gd name="T34" fmla="*/ 80 w 213"/>
                <a:gd name="T35" fmla="*/ 305 h 611"/>
                <a:gd name="T36" fmla="*/ 86 w 213"/>
                <a:gd name="T37" fmla="*/ 311 h 611"/>
                <a:gd name="T38" fmla="*/ 86 w 213"/>
                <a:gd name="T39" fmla="*/ 311 h 611"/>
                <a:gd name="T40" fmla="*/ 92 w 213"/>
                <a:gd name="T41" fmla="*/ 317 h 611"/>
                <a:gd name="T42" fmla="*/ 92 w 213"/>
                <a:gd name="T43" fmla="*/ 323 h 611"/>
                <a:gd name="T44" fmla="*/ 92 w 213"/>
                <a:gd name="T45" fmla="*/ 323 h 611"/>
                <a:gd name="T46" fmla="*/ 24 w 213"/>
                <a:gd name="T47" fmla="*/ 437 h 611"/>
                <a:gd name="T48" fmla="*/ 18 w 213"/>
                <a:gd name="T49" fmla="*/ 471 h 611"/>
                <a:gd name="T50" fmla="*/ 0 w 213"/>
                <a:gd name="T51" fmla="*/ 547 h 611"/>
                <a:gd name="T52" fmla="*/ 50 w 213"/>
                <a:gd name="T53" fmla="*/ 611 h 611"/>
                <a:gd name="T54" fmla="*/ 114 w 213"/>
                <a:gd name="T55" fmla="*/ 611 h 611"/>
                <a:gd name="T56" fmla="*/ 104 w 213"/>
                <a:gd name="T57" fmla="*/ 555 h 611"/>
                <a:gd name="T58" fmla="*/ 120 w 213"/>
                <a:gd name="T59" fmla="*/ 515 h 611"/>
                <a:gd name="T60" fmla="*/ 150 w 213"/>
                <a:gd name="T61" fmla="*/ 449 h 611"/>
                <a:gd name="T62" fmla="*/ 166 w 213"/>
                <a:gd name="T63" fmla="*/ 377 h 611"/>
                <a:gd name="T64" fmla="*/ 156 w 213"/>
                <a:gd name="T65" fmla="*/ 295 h 611"/>
                <a:gd name="T66" fmla="*/ 170 w 213"/>
                <a:gd name="T67" fmla="*/ 203 h 611"/>
                <a:gd name="T68" fmla="*/ 212 w 213"/>
                <a:gd name="T69" fmla="*/ 95 h 611"/>
                <a:gd name="T70" fmla="*/ 213 w 213"/>
                <a:gd name="T71" fmla="*/ 0 h 611"/>
                <a:gd name="T72" fmla="*/ 207 w 213"/>
                <a:gd name="T73" fmla="*/ 0 h 611"/>
                <a:gd name="T74" fmla="*/ 201 w 213"/>
                <a:gd name="T75" fmla="*/ 0 h 611"/>
                <a:gd name="T76" fmla="*/ 195 w 213"/>
                <a:gd name="T77" fmla="*/ 0 h 611"/>
                <a:gd name="T78" fmla="*/ 189 w 213"/>
                <a:gd name="T79" fmla="*/ 0 h 611"/>
                <a:gd name="T80" fmla="*/ 183 w 213"/>
                <a:gd name="T81" fmla="*/ 6 h 611"/>
                <a:gd name="T82" fmla="*/ 177 w 213"/>
                <a:gd name="T83" fmla="*/ 6 h 611"/>
                <a:gd name="T84" fmla="*/ 171 w 213"/>
                <a:gd name="T85" fmla="*/ 12 h 611"/>
                <a:gd name="T86" fmla="*/ 171 w 213"/>
                <a:gd name="T87" fmla="*/ 12 h 611"/>
                <a:gd name="T88" fmla="*/ 171 w 213"/>
                <a:gd name="T89" fmla="*/ 12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1994" name="Freeform 10"/>
            <p:cNvSpPr>
              <a:spLocks/>
            </p:cNvSpPr>
            <p:nvPr/>
          </p:nvSpPr>
          <p:spPr bwMode="ltGray">
            <a:xfrm>
              <a:off x="4292" y="3936"/>
              <a:ext cx="167" cy="384"/>
            </a:xfrm>
            <a:custGeom>
              <a:avLst/>
              <a:gdLst>
                <a:gd name="T0" fmla="*/ 149 w 167"/>
                <a:gd name="T1" fmla="*/ 60 h 384"/>
                <a:gd name="T2" fmla="*/ 119 w 167"/>
                <a:gd name="T3" fmla="*/ 30 h 384"/>
                <a:gd name="T4" fmla="*/ 89 w 167"/>
                <a:gd name="T5" fmla="*/ 12 h 384"/>
                <a:gd name="T6" fmla="*/ 59 w 167"/>
                <a:gd name="T7" fmla="*/ 0 h 384"/>
                <a:gd name="T8" fmla="*/ 54 w 167"/>
                <a:gd name="T9" fmla="*/ 70 h 384"/>
                <a:gd name="T10" fmla="*/ 46 w 167"/>
                <a:gd name="T11" fmla="*/ 112 h 384"/>
                <a:gd name="T12" fmla="*/ 52 w 167"/>
                <a:gd name="T13" fmla="*/ 168 h 384"/>
                <a:gd name="T14" fmla="*/ 24 w 167"/>
                <a:gd name="T15" fmla="*/ 194 h 384"/>
                <a:gd name="T16" fmla="*/ 16 w 167"/>
                <a:gd name="T17" fmla="*/ 258 h 384"/>
                <a:gd name="T18" fmla="*/ 2 w 167"/>
                <a:gd name="T19" fmla="*/ 300 h 384"/>
                <a:gd name="T20" fmla="*/ 0 w 167"/>
                <a:gd name="T21" fmla="*/ 352 h 384"/>
                <a:gd name="T22" fmla="*/ 47 w 167"/>
                <a:gd name="T23" fmla="*/ 384 h 384"/>
                <a:gd name="T24" fmla="*/ 149 w 167"/>
                <a:gd name="T25" fmla="*/ 384 h 384"/>
                <a:gd name="T26" fmla="*/ 134 w 167"/>
                <a:gd name="T27" fmla="*/ 350 h 384"/>
                <a:gd name="T28" fmla="*/ 104 w 167"/>
                <a:gd name="T29" fmla="*/ 324 h 384"/>
                <a:gd name="T30" fmla="*/ 138 w 167"/>
                <a:gd name="T31" fmla="*/ 274 h 384"/>
                <a:gd name="T32" fmla="*/ 122 w 167"/>
                <a:gd name="T33" fmla="*/ 220 h 384"/>
                <a:gd name="T34" fmla="*/ 132 w 167"/>
                <a:gd name="T35" fmla="*/ 186 h 384"/>
                <a:gd name="T36" fmla="*/ 140 w 167"/>
                <a:gd name="T37" fmla="*/ 154 h 384"/>
                <a:gd name="T38" fmla="*/ 167 w 167"/>
                <a:gd name="T39" fmla="*/ 90 h 384"/>
                <a:gd name="T40" fmla="*/ 149 w 167"/>
                <a:gd name="T41" fmla="*/ 60 h 384"/>
                <a:gd name="T42" fmla="*/ 149 w 167"/>
                <a:gd name="T43" fmla="*/ 60 h 384"/>
                <a:gd name="T44" fmla="*/ 149 w 167"/>
                <a:gd name="T45" fmla="*/ 6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1995" name="Freeform 11"/>
            <p:cNvSpPr>
              <a:spLocks/>
            </p:cNvSpPr>
            <p:nvPr/>
          </p:nvSpPr>
          <p:spPr bwMode="ltGray">
            <a:xfrm>
              <a:off x="4100" y="4020"/>
              <a:ext cx="166" cy="300"/>
            </a:xfrm>
            <a:custGeom>
              <a:avLst/>
              <a:gdLst>
                <a:gd name="T0" fmla="*/ 136 w 166"/>
                <a:gd name="T1" fmla="*/ 12 h 300"/>
                <a:gd name="T2" fmla="*/ 100 w 166"/>
                <a:gd name="T3" fmla="*/ 0 h 300"/>
                <a:gd name="T4" fmla="*/ 78 w 166"/>
                <a:gd name="T5" fmla="*/ 64 h 300"/>
                <a:gd name="T6" fmla="*/ 70 w 166"/>
                <a:gd name="T7" fmla="*/ 126 h 300"/>
                <a:gd name="T8" fmla="*/ 46 w 166"/>
                <a:gd name="T9" fmla="*/ 184 h 300"/>
                <a:gd name="T10" fmla="*/ 58 w 166"/>
                <a:gd name="T11" fmla="*/ 232 h 300"/>
                <a:gd name="T12" fmla="*/ 38 w 166"/>
                <a:gd name="T13" fmla="*/ 268 h 300"/>
                <a:gd name="T14" fmla="*/ 0 w 166"/>
                <a:gd name="T15" fmla="*/ 300 h 300"/>
                <a:gd name="T16" fmla="*/ 160 w 166"/>
                <a:gd name="T17" fmla="*/ 300 h 300"/>
                <a:gd name="T18" fmla="*/ 136 w 166"/>
                <a:gd name="T19" fmla="*/ 272 h 300"/>
                <a:gd name="T20" fmla="*/ 98 w 166"/>
                <a:gd name="T21" fmla="*/ 234 h 300"/>
                <a:gd name="T22" fmla="*/ 130 w 166"/>
                <a:gd name="T23" fmla="*/ 188 h 300"/>
                <a:gd name="T24" fmla="*/ 138 w 166"/>
                <a:gd name="T25" fmla="*/ 134 h 300"/>
                <a:gd name="T26" fmla="*/ 144 w 166"/>
                <a:gd name="T27" fmla="*/ 94 h 300"/>
                <a:gd name="T28" fmla="*/ 164 w 166"/>
                <a:gd name="T29" fmla="*/ 60 h 300"/>
                <a:gd name="T30" fmla="*/ 166 w 166"/>
                <a:gd name="T31" fmla="*/ 0 h 300"/>
                <a:gd name="T32" fmla="*/ 136 w 166"/>
                <a:gd name="T33" fmla="*/ 12 h 300"/>
                <a:gd name="T34" fmla="*/ 136 w 166"/>
                <a:gd name="T35" fmla="*/ 12 h 300"/>
                <a:gd name="T36" fmla="*/ 136 w 166"/>
                <a:gd name="T37" fmla="*/ 12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1996" name="Freeform 12"/>
            <p:cNvSpPr>
              <a:spLocks/>
            </p:cNvSpPr>
            <p:nvPr/>
          </p:nvSpPr>
          <p:spPr bwMode="ltGray">
            <a:xfrm>
              <a:off x="3910" y="4038"/>
              <a:ext cx="237" cy="282"/>
            </a:xfrm>
            <a:custGeom>
              <a:avLst/>
              <a:gdLst>
                <a:gd name="T0" fmla="*/ 201 w 237"/>
                <a:gd name="T1" fmla="*/ 0 h 282"/>
                <a:gd name="T2" fmla="*/ 183 w 237"/>
                <a:gd name="T3" fmla="*/ 0 h 282"/>
                <a:gd name="T4" fmla="*/ 158 w 237"/>
                <a:gd name="T5" fmla="*/ 50 h 282"/>
                <a:gd name="T6" fmla="*/ 148 w 237"/>
                <a:gd name="T7" fmla="*/ 92 h 282"/>
                <a:gd name="T8" fmla="*/ 120 w 237"/>
                <a:gd name="T9" fmla="*/ 144 h 282"/>
                <a:gd name="T10" fmla="*/ 82 w 237"/>
                <a:gd name="T11" fmla="*/ 182 h 282"/>
                <a:gd name="T12" fmla="*/ 60 w 237"/>
                <a:gd name="T13" fmla="*/ 232 h 282"/>
                <a:gd name="T14" fmla="*/ 0 w 237"/>
                <a:gd name="T15" fmla="*/ 282 h 282"/>
                <a:gd name="T16" fmla="*/ 128 w 237"/>
                <a:gd name="T17" fmla="*/ 282 h 282"/>
                <a:gd name="T18" fmla="*/ 154 w 237"/>
                <a:gd name="T19" fmla="*/ 254 h 282"/>
                <a:gd name="T20" fmla="*/ 158 w 237"/>
                <a:gd name="T21" fmla="*/ 196 h 282"/>
                <a:gd name="T22" fmla="*/ 188 w 237"/>
                <a:gd name="T23" fmla="*/ 148 h 282"/>
                <a:gd name="T24" fmla="*/ 196 w 237"/>
                <a:gd name="T25" fmla="*/ 70 h 282"/>
                <a:gd name="T26" fmla="*/ 237 w 237"/>
                <a:gd name="T27" fmla="*/ 0 h 282"/>
                <a:gd name="T28" fmla="*/ 201 w 237"/>
                <a:gd name="T29" fmla="*/ 0 h 282"/>
                <a:gd name="T30" fmla="*/ 201 w 237"/>
                <a:gd name="T31" fmla="*/ 0 h 282"/>
                <a:gd name="T32" fmla="*/ 201 w 237"/>
                <a:gd name="T33" fmla="*/ 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1997" name="Freeform 13"/>
            <p:cNvSpPr>
              <a:spLocks/>
            </p:cNvSpPr>
            <p:nvPr/>
          </p:nvSpPr>
          <p:spPr bwMode="ltGray">
            <a:xfrm>
              <a:off x="3674" y="4086"/>
              <a:ext cx="196" cy="234"/>
            </a:xfrm>
            <a:custGeom>
              <a:avLst/>
              <a:gdLst>
                <a:gd name="T0" fmla="*/ 167 w 196"/>
                <a:gd name="T1" fmla="*/ 54 h 234"/>
                <a:gd name="T2" fmla="*/ 113 w 196"/>
                <a:gd name="T3" fmla="*/ 24 h 234"/>
                <a:gd name="T4" fmla="*/ 83 w 196"/>
                <a:gd name="T5" fmla="*/ 0 h 234"/>
                <a:gd name="T6" fmla="*/ 80 w 196"/>
                <a:gd name="T7" fmla="*/ 62 h 234"/>
                <a:gd name="T8" fmla="*/ 58 w 196"/>
                <a:gd name="T9" fmla="*/ 100 h 234"/>
                <a:gd name="T10" fmla="*/ 54 w 196"/>
                <a:gd name="T11" fmla="*/ 160 h 234"/>
                <a:gd name="T12" fmla="*/ 36 w 196"/>
                <a:gd name="T13" fmla="*/ 202 h 234"/>
                <a:gd name="T14" fmla="*/ 0 w 196"/>
                <a:gd name="T15" fmla="*/ 234 h 234"/>
                <a:gd name="T16" fmla="*/ 146 w 196"/>
                <a:gd name="T17" fmla="*/ 234 h 234"/>
                <a:gd name="T18" fmla="*/ 170 w 196"/>
                <a:gd name="T19" fmla="*/ 198 h 234"/>
                <a:gd name="T20" fmla="*/ 158 w 196"/>
                <a:gd name="T21" fmla="*/ 138 h 234"/>
                <a:gd name="T22" fmla="*/ 196 w 196"/>
                <a:gd name="T23" fmla="*/ 100 h 234"/>
                <a:gd name="T24" fmla="*/ 191 w 196"/>
                <a:gd name="T25" fmla="*/ 54 h 234"/>
                <a:gd name="T26" fmla="*/ 167 w 196"/>
                <a:gd name="T27" fmla="*/ 54 h 234"/>
                <a:gd name="T28" fmla="*/ 167 w 196"/>
                <a:gd name="T29" fmla="*/ 54 h 234"/>
                <a:gd name="T30" fmla="*/ 167 w 196"/>
                <a:gd name="T31" fmla="*/ 5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1998" name="Freeform 14"/>
            <p:cNvSpPr>
              <a:spLocks/>
            </p:cNvSpPr>
            <p:nvPr/>
          </p:nvSpPr>
          <p:spPr bwMode="ltGray">
            <a:xfrm>
              <a:off x="3476" y="4068"/>
              <a:ext cx="190" cy="252"/>
            </a:xfrm>
            <a:custGeom>
              <a:avLst/>
              <a:gdLst>
                <a:gd name="T0" fmla="*/ 190 w 190"/>
                <a:gd name="T1" fmla="*/ 0 h 252"/>
                <a:gd name="T2" fmla="*/ 166 w 190"/>
                <a:gd name="T3" fmla="*/ 0 h 252"/>
                <a:gd name="T4" fmla="*/ 158 w 190"/>
                <a:gd name="T5" fmla="*/ 38 h 252"/>
                <a:gd name="T6" fmla="*/ 138 w 190"/>
                <a:gd name="T7" fmla="*/ 120 h 252"/>
                <a:gd name="T8" fmla="*/ 94 w 190"/>
                <a:gd name="T9" fmla="*/ 180 h 252"/>
                <a:gd name="T10" fmla="*/ 62 w 190"/>
                <a:gd name="T11" fmla="*/ 234 h 252"/>
                <a:gd name="T12" fmla="*/ 0 w 190"/>
                <a:gd name="T13" fmla="*/ 252 h 252"/>
                <a:gd name="T14" fmla="*/ 128 w 190"/>
                <a:gd name="T15" fmla="*/ 252 h 252"/>
                <a:gd name="T16" fmla="*/ 142 w 190"/>
                <a:gd name="T17" fmla="*/ 188 h 252"/>
                <a:gd name="T18" fmla="*/ 186 w 190"/>
                <a:gd name="T19" fmla="*/ 90 h 252"/>
                <a:gd name="T20" fmla="*/ 190 w 190"/>
                <a:gd name="T21" fmla="*/ 38 h 252"/>
                <a:gd name="T22" fmla="*/ 190 w 190"/>
                <a:gd name="T23" fmla="*/ 0 h 252"/>
                <a:gd name="T24" fmla="*/ 190 w 190"/>
                <a:gd name="T25" fmla="*/ 0 h 252"/>
                <a:gd name="T26" fmla="*/ 190 w 190"/>
                <a:gd name="T27" fmla="*/ 0 h 252"/>
                <a:gd name="T28" fmla="*/ 190 w 190"/>
                <a:gd name="T29"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1999" name="Freeform 15"/>
            <p:cNvSpPr>
              <a:spLocks/>
            </p:cNvSpPr>
            <p:nvPr/>
          </p:nvSpPr>
          <p:spPr bwMode="ltGray">
            <a:xfrm>
              <a:off x="3170" y="4188"/>
              <a:ext cx="230" cy="132"/>
            </a:xfrm>
            <a:custGeom>
              <a:avLst/>
              <a:gdLst>
                <a:gd name="T0" fmla="*/ 197 w 230"/>
                <a:gd name="T1" fmla="*/ 0 h 132"/>
                <a:gd name="T2" fmla="*/ 191 w 230"/>
                <a:gd name="T3" fmla="*/ 0 h 132"/>
                <a:gd name="T4" fmla="*/ 185 w 230"/>
                <a:gd name="T5" fmla="*/ 0 h 132"/>
                <a:gd name="T6" fmla="*/ 173 w 230"/>
                <a:gd name="T7" fmla="*/ 0 h 132"/>
                <a:gd name="T8" fmla="*/ 161 w 230"/>
                <a:gd name="T9" fmla="*/ 0 h 132"/>
                <a:gd name="T10" fmla="*/ 155 w 230"/>
                <a:gd name="T11" fmla="*/ 0 h 132"/>
                <a:gd name="T12" fmla="*/ 138 w 230"/>
                <a:gd name="T13" fmla="*/ 6 h 132"/>
                <a:gd name="T14" fmla="*/ 132 w 230"/>
                <a:gd name="T15" fmla="*/ 6 h 132"/>
                <a:gd name="T16" fmla="*/ 35 w 230"/>
                <a:gd name="T17" fmla="*/ 18 h 132"/>
                <a:gd name="T18" fmla="*/ 11 w 230"/>
                <a:gd name="T19" fmla="*/ 30 h 132"/>
                <a:gd name="T20" fmla="*/ 23 w 230"/>
                <a:gd name="T21" fmla="*/ 54 h 132"/>
                <a:gd name="T22" fmla="*/ 0 w 230"/>
                <a:gd name="T23" fmla="*/ 100 h 132"/>
                <a:gd name="T24" fmla="*/ 0 w 230"/>
                <a:gd name="T25" fmla="*/ 132 h 132"/>
                <a:gd name="T26" fmla="*/ 162 w 230"/>
                <a:gd name="T27" fmla="*/ 132 h 132"/>
                <a:gd name="T28" fmla="*/ 204 w 230"/>
                <a:gd name="T29" fmla="*/ 88 h 132"/>
                <a:gd name="T30" fmla="*/ 230 w 230"/>
                <a:gd name="T31" fmla="*/ 46 h 132"/>
                <a:gd name="T32" fmla="*/ 214 w 230"/>
                <a:gd name="T33" fmla="*/ 24 h 132"/>
                <a:gd name="T34" fmla="*/ 215 w 230"/>
                <a:gd name="T35" fmla="*/ 0 h 132"/>
                <a:gd name="T36" fmla="*/ 209 w 230"/>
                <a:gd name="T37" fmla="*/ 0 h 132"/>
                <a:gd name="T38" fmla="*/ 203 w 230"/>
                <a:gd name="T39" fmla="*/ 0 h 132"/>
                <a:gd name="T40" fmla="*/ 203 w 230"/>
                <a:gd name="T41" fmla="*/ 0 h 132"/>
                <a:gd name="T42" fmla="*/ 197 w 230"/>
                <a:gd name="T43" fmla="*/ 0 h 132"/>
                <a:gd name="T44" fmla="*/ 197 w 230"/>
                <a:gd name="T45" fmla="*/ 0 h 132"/>
                <a:gd name="T46" fmla="*/ 197 w 230"/>
                <a:gd name="T47"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2000" name="Freeform 16"/>
            <p:cNvSpPr>
              <a:spLocks/>
            </p:cNvSpPr>
            <p:nvPr/>
          </p:nvSpPr>
          <p:spPr bwMode="ltGray">
            <a:xfrm>
              <a:off x="3044" y="4218"/>
              <a:ext cx="89" cy="102"/>
            </a:xfrm>
            <a:custGeom>
              <a:avLst/>
              <a:gdLst>
                <a:gd name="T0" fmla="*/ 71 w 89"/>
                <a:gd name="T1" fmla="*/ 0 h 102"/>
                <a:gd name="T2" fmla="*/ 66 w 89"/>
                <a:gd name="T3" fmla="*/ 48 h 102"/>
                <a:gd name="T4" fmla="*/ 30 w 89"/>
                <a:gd name="T5" fmla="*/ 72 h 102"/>
                <a:gd name="T6" fmla="*/ 0 w 89"/>
                <a:gd name="T7" fmla="*/ 102 h 102"/>
                <a:gd name="T8" fmla="*/ 66 w 89"/>
                <a:gd name="T9" fmla="*/ 102 h 102"/>
                <a:gd name="T10" fmla="*/ 88 w 89"/>
                <a:gd name="T11" fmla="*/ 56 h 102"/>
                <a:gd name="T12" fmla="*/ 89 w 89"/>
                <a:gd name="T13" fmla="*/ 6 h 102"/>
                <a:gd name="T14" fmla="*/ 71 w 89"/>
                <a:gd name="T15" fmla="*/ 0 h 102"/>
                <a:gd name="T16" fmla="*/ 71 w 89"/>
                <a:gd name="T17" fmla="*/ 0 h 102"/>
                <a:gd name="T18" fmla="*/ 71 w 89"/>
                <a:gd name="T19" fmla="*/ 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2001" name="Freeform 17"/>
            <p:cNvSpPr>
              <a:spLocks/>
            </p:cNvSpPr>
            <p:nvPr/>
          </p:nvSpPr>
          <p:spPr bwMode="ltGray">
            <a:xfrm>
              <a:off x="5482" y="3367"/>
              <a:ext cx="278" cy="953"/>
            </a:xfrm>
            <a:custGeom>
              <a:avLst/>
              <a:gdLst>
                <a:gd name="T0" fmla="*/ 278 w 278"/>
                <a:gd name="T1" fmla="*/ 24 h 953"/>
                <a:gd name="T2" fmla="*/ 272 w 278"/>
                <a:gd name="T3" fmla="*/ 24 h 953"/>
                <a:gd name="T4" fmla="*/ 272 w 278"/>
                <a:gd name="T5" fmla="*/ 18 h 953"/>
                <a:gd name="T6" fmla="*/ 266 w 278"/>
                <a:gd name="T7" fmla="*/ 18 h 953"/>
                <a:gd name="T8" fmla="*/ 254 w 278"/>
                <a:gd name="T9" fmla="*/ 12 h 953"/>
                <a:gd name="T10" fmla="*/ 236 w 278"/>
                <a:gd name="T11" fmla="*/ 6 h 953"/>
                <a:gd name="T12" fmla="*/ 212 w 278"/>
                <a:gd name="T13" fmla="*/ 0 h 953"/>
                <a:gd name="T14" fmla="*/ 206 w 278"/>
                <a:gd name="T15" fmla="*/ 6 h 953"/>
                <a:gd name="T16" fmla="*/ 198 w 278"/>
                <a:gd name="T17" fmla="*/ 129 h 953"/>
                <a:gd name="T18" fmla="*/ 184 w 278"/>
                <a:gd name="T19" fmla="*/ 209 h 953"/>
                <a:gd name="T20" fmla="*/ 182 w 278"/>
                <a:gd name="T21" fmla="*/ 249 h 953"/>
                <a:gd name="T22" fmla="*/ 200 w 278"/>
                <a:gd name="T23" fmla="*/ 339 h 953"/>
                <a:gd name="T24" fmla="*/ 186 w 278"/>
                <a:gd name="T25" fmla="*/ 481 h 953"/>
                <a:gd name="T26" fmla="*/ 176 w 278"/>
                <a:gd name="T27" fmla="*/ 521 h 953"/>
                <a:gd name="T28" fmla="*/ 156 w 278"/>
                <a:gd name="T29" fmla="*/ 601 h 953"/>
                <a:gd name="T30" fmla="*/ 172 w 278"/>
                <a:gd name="T31" fmla="*/ 681 h 953"/>
                <a:gd name="T32" fmla="*/ 138 w 278"/>
                <a:gd name="T33" fmla="*/ 765 h 953"/>
                <a:gd name="T34" fmla="*/ 96 w 278"/>
                <a:gd name="T35" fmla="*/ 847 h 953"/>
                <a:gd name="T36" fmla="*/ 50 w 278"/>
                <a:gd name="T37" fmla="*/ 899 h 953"/>
                <a:gd name="T38" fmla="*/ 0 w 278"/>
                <a:gd name="T39" fmla="*/ 953 h 953"/>
                <a:gd name="T40" fmla="*/ 278 w 278"/>
                <a:gd name="T41" fmla="*/ 953 h 953"/>
                <a:gd name="T42" fmla="*/ 278 w 278"/>
                <a:gd name="T43" fmla="*/ 24 h 953"/>
                <a:gd name="T44" fmla="*/ 278 w 278"/>
                <a:gd name="T45" fmla="*/ 24 h 953"/>
                <a:gd name="T46" fmla="*/ 278 w 278"/>
                <a:gd name="T47" fmla="*/ 24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grpSp>
      <p:sp>
        <p:nvSpPr>
          <p:cNvPr id="42002" name="Rectangle 18"/>
          <p:cNvSpPr>
            <a:spLocks noGrp="1" noChangeArrowheads="1"/>
          </p:cNvSpPr>
          <p:nvPr>
            <p:ph type="ctrTitle" sz="quarter"/>
          </p:nvPr>
        </p:nvSpPr>
        <p:spPr>
          <a:xfrm>
            <a:off x="685800" y="1600200"/>
            <a:ext cx="7772400" cy="1828800"/>
          </a:xfrm>
        </p:spPr>
        <p:txBody>
          <a:bodyPr anchor="b"/>
          <a:lstStyle>
            <a:lvl1pPr>
              <a:defRPr sz="5700"/>
            </a:lvl1pPr>
          </a:lstStyle>
          <a:p>
            <a:pPr lvl="0"/>
            <a:r>
              <a:rPr lang="en-US" altLang="en-US" noProof="0"/>
              <a:t>Click to edit Master title style</a:t>
            </a:r>
          </a:p>
        </p:txBody>
      </p:sp>
      <p:sp>
        <p:nvSpPr>
          <p:cNvPr id="42003" name="Rectangle 19"/>
          <p:cNvSpPr>
            <a:spLocks noGrp="1" noChangeArrowheads="1"/>
          </p:cNvSpPr>
          <p:nvPr>
            <p:ph type="subTitle" sz="quarter" idx="1"/>
          </p:nvPr>
        </p:nvSpPr>
        <p:spPr>
          <a:xfrm>
            <a:off x="1371600" y="3733800"/>
            <a:ext cx="6400800" cy="1752600"/>
          </a:xfrm>
        </p:spPr>
        <p:txBody>
          <a:bodyPr/>
          <a:lstStyle>
            <a:lvl1pPr marL="0" indent="0" algn="ctr">
              <a:buFont typeface="Wingdings" panose="05000000000000000000" pitchFamily="2" charset="2"/>
              <a:buNone/>
              <a:defRPr sz="3600"/>
            </a:lvl1pPr>
          </a:lstStyle>
          <a:p>
            <a:pPr lvl="0"/>
            <a:r>
              <a:rPr lang="en-US" altLang="en-US" noProof="0"/>
              <a:t>Click to edit Master subtitle style</a:t>
            </a:r>
          </a:p>
        </p:txBody>
      </p:sp>
      <p:sp>
        <p:nvSpPr>
          <p:cNvPr id="42004" name="Rectangle 20"/>
          <p:cNvSpPr>
            <a:spLocks noGrp="1" noChangeArrowheads="1"/>
          </p:cNvSpPr>
          <p:nvPr>
            <p:ph type="dt" sz="quarter" idx="2"/>
          </p:nvPr>
        </p:nvSpPr>
        <p:spPr/>
        <p:txBody>
          <a:bodyPr/>
          <a:lstStyle>
            <a:lvl1pPr>
              <a:defRPr/>
            </a:lvl1pPr>
          </a:lstStyle>
          <a:p>
            <a:endParaRPr lang="en-US" altLang="en-US"/>
          </a:p>
        </p:txBody>
      </p:sp>
      <p:sp>
        <p:nvSpPr>
          <p:cNvPr id="42005" name="Rectangle 21"/>
          <p:cNvSpPr>
            <a:spLocks noGrp="1" noChangeArrowheads="1"/>
          </p:cNvSpPr>
          <p:nvPr>
            <p:ph type="ftr" sz="quarter" idx="3"/>
          </p:nvPr>
        </p:nvSpPr>
        <p:spPr/>
        <p:txBody>
          <a:bodyPr/>
          <a:lstStyle>
            <a:lvl1pPr>
              <a:defRPr/>
            </a:lvl1pPr>
          </a:lstStyle>
          <a:p>
            <a:endParaRPr lang="en-US" altLang="en-US"/>
          </a:p>
        </p:txBody>
      </p:sp>
      <p:sp>
        <p:nvSpPr>
          <p:cNvPr id="42006" name="Rectangle 22"/>
          <p:cNvSpPr>
            <a:spLocks noGrp="1" noChangeArrowheads="1"/>
          </p:cNvSpPr>
          <p:nvPr>
            <p:ph type="sldNum" sz="quarter" idx="4"/>
          </p:nvPr>
        </p:nvSpPr>
        <p:spPr/>
        <p:txBody>
          <a:bodyPr/>
          <a:lstStyle>
            <a:lvl1pPr>
              <a:defRPr/>
            </a:lvl1pPr>
          </a:lstStyle>
          <a:p>
            <a:fld id="{FBB8DF94-D726-4670-BC9C-D1854EAD00FF}" type="slidenum">
              <a:rPr lang="en-US" altLang="en-US"/>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304B8F2-247C-4599-AF97-6149D6525882}" type="slidenum">
              <a:rPr lang="en-US" altLang="en-US"/>
              <a:pPr/>
              <a:t>‹#›</a:t>
            </a:fld>
            <a:endParaRPr lang="en-US" altLang="en-US"/>
          </a:p>
        </p:txBody>
      </p:sp>
    </p:spTree>
    <p:extLst>
      <p:ext uri="{BB962C8B-B14F-4D97-AF65-F5344CB8AC3E}">
        <p14:creationId xmlns:p14="http://schemas.microsoft.com/office/powerpoint/2010/main" val="11949276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7813"/>
            <a:ext cx="2057400" cy="5853112"/>
          </a:xfrm>
        </p:spPr>
        <p:txBody>
          <a:bodyPr vert="eaVert"/>
          <a:lstStyle/>
          <a:p>
            <a:r>
              <a:rPr lang="en-US"/>
              <a:t>Click to edit Master title style</a:t>
            </a:r>
            <a:endParaRPr lang="en-AU"/>
          </a:p>
        </p:txBody>
      </p:sp>
      <p:sp>
        <p:nvSpPr>
          <p:cNvPr id="3" name="Vertical Text Placeholder 2"/>
          <p:cNvSpPr>
            <a:spLocks noGrp="1"/>
          </p:cNvSpPr>
          <p:nvPr>
            <p:ph type="body" orient="vert" idx="1"/>
          </p:nvPr>
        </p:nvSpPr>
        <p:spPr>
          <a:xfrm>
            <a:off x="457200" y="277813"/>
            <a:ext cx="6019800" cy="585311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91ED1C8-3EA7-431F-8CA1-5C27876488FF}" type="slidenum">
              <a:rPr lang="en-US" altLang="en-US"/>
              <a:pPr/>
              <a:t>‹#›</a:t>
            </a:fld>
            <a:endParaRPr lang="en-US" altLang="en-US"/>
          </a:p>
        </p:txBody>
      </p:sp>
    </p:spTree>
    <p:extLst>
      <p:ext uri="{BB962C8B-B14F-4D97-AF65-F5344CB8AC3E}">
        <p14:creationId xmlns:p14="http://schemas.microsoft.com/office/powerpoint/2010/main" val="389490486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endParaRPr lang="en-AU"/>
          </a:p>
        </p:txBody>
      </p:sp>
      <p:sp>
        <p:nvSpPr>
          <p:cNvPr id="3" name="Text Placeholder 2"/>
          <p:cNvSpPr>
            <a:spLocks noGrp="1"/>
          </p:cNvSpPr>
          <p:nvPr>
            <p:ph type="body" sz="half" idx="1"/>
          </p:nvPr>
        </p:nvSpPr>
        <p:spPr>
          <a:xfrm>
            <a:off x="457200" y="1600200"/>
            <a:ext cx="4038600" cy="4530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30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ED55C857-7A9D-448C-87F5-6EC0756F10DB}" type="slidenum">
              <a:rPr lang="en-US" altLang="en-US"/>
              <a:pPr/>
              <a:t>‹#›</a:t>
            </a:fld>
            <a:endParaRPr lang="en-US" altLang="en-US"/>
          </a:p>
        </p:txBody>
      </p:sp>
    </p:spTree>
    <p:extLst>
      <p:ext uri="{BB962C8B-B14F-4D97-AF65-F5344CB8AC3E}">
        <p14:creationId xmlns:p14="http://schemas.microsoft.com/office/powerpoint/2010/main" val="25881864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OverObj" preserve="1">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endParaRPr lang="en-AU"/>
          </a:p>
        </p:txBody>
      </p:sp>
      <p:sp>
        <p:nvSpPr>
          <p:cNvPr id="3" name="Text Placeholder 2"/>
          <p:cNvSpPr>
            <a:spLocks noGrp="1"/>
          </p:cNvSpPr>
          <p:nvPr>
            <p:ph type="body" sz="half" idx="1"/>
          </p:nvPr>
        </p:nvSpPr>
        <p:spPr>
          <a:xfrm>
            <a:off x="457200" y="1600200"/>
            <a:ext cx="8229600" cy="218916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57200" y="3941763"/>
            <a:ext cx="8229600" cy="218916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C91BB322-1EE4-452D-A569-D1B9AE7279AB}" type="slidenum">
              <a:rPr lang="en-US" altLang="en-US"/>
              <a:pPr/>
              <a:t>‹#›</a:t>
            </a:fld>
            <a:endParaRPr lang="en-US" altLang="en-US"/>
          </a:p>
        </p:txBody>
      </p:sp>
    </p:spTree>
    <p:extLst>
      <p:ext uri="{BB962C8B-B14F-4D97-AF65-F5344CB8AC3E}">
        <p14:creationId xmlns:p14="http://schemas.microsoft.com/office/powerpoint/2010/main" val="37116346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30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4648200" y="1600200"/>
            <a:ext cx="4038600" cy="4530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a:xfrm>
            <a:off x="457200" y="6243638"/>
            <a:ext cx="21336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3638"/>
            <a:ext cx="2133600" cy="457200"/>
          </a:xfrm>
        </p:spPr>
        <p:txBody>
          <a:bodyPr/>
          <a:lstStyle>
            <a:lvl1pPr>
              <a:defRPr/>
            </a:lvl1pPr>
          </a:lstStyle>
          <a:p>
            <a:fld id="{559034D7-7DBF-4EAC-9E05-22FD177BBE4C}" type="slidenum">
              <a:rPr lang="en-US" altLang="en-US"/>
              <a:pPr/>
              <a:t>‹#›</a:t>
            </a:fld>
            <a:endParaRPr lang="en-US" altLang="en-US"/>
          </a:p>
        </p:txBody>
      </p:sp>
    </p:spTree>
    <p:extLst>
      <p:ext uri="{BB962C8B-B14F-4D97-AF65-F5344CB8AC3E}">
        <p14:creationId xmlns:p14="http://schemas.microsoft.com/office/powerpoint/2010/main" val="11081594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Only" preserve="1">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7813"/>
            <a:ext cx="8229600" cy="5853112"/>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3" name="Date Placeholder 2"/>
          <p:cNvSpPr>
            <a:spLocks noGrp="1"/>
          </p:cNvSpPr>
          <p:nvPr>
            <p:ph type="dt" sz="half" idx="10"/>
          </p:nvPr>
        </p:nvSpPr>
        <p:spPr>
          <a:xfrm>
            <a:off x="457200" y="6243638"/>
            <a:ext cx="2133600" cy="457200"/>
          </a:xfrm>
        </p:spPr>
        <p:txBody>
          <a:bodyPr/>
          <a:lstStyle>
            <a:lvl1pPr>
              <a:defRPr/>
            </a:lvl1pPr>
          </a:lstStyle>
          <a:p>
            <a:endParaRPr lang="en-US" altLang="en-US"/>
          </a:p>
        </p:txBody>
      </p:sp>
      <p:sp>
        <p:nvSpPr>
          <p:cNvPr id="4" name="Footer Placeholder 3"/>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5" name="Slide Number Placeholder 4"/>
          <p:cNvSpPr>
            <a:spLocks noGrp="1"/>
          </p:cNvSpPr>
          <p:nvPr>
            <p:ph type="sldNum" sz="quarter" idx="12"/>
          </p:nvPr>
        </p:nvSpPr>
        <p:spPr>
          <a:xfrm>
            <a:off x="6553200" y="6243638"/>
            <a:ext cx="2133600" cy="457200"/>
          </a:xfrm>
        </p:spPr>
        <p:txBody>
          <a:bodyPr/>
          <a:lstStyle>
            <a:lvl1pPr>
              <a:defRPr/>
            </a:lvl1pPr>
          </a:lstStyle>
          <a:p>
            <a:fld id="{FD75C11E-E076-4708-A9CC-86986C872C69}" type="slidenum">
              <a:rPr lang="en-US" altLang="en-US"/>
              <a:pPr/>
              <a:t>‹#›</a:t>
            </a:fld>
            <a:endParaRPr lang="en-US" altLang="en-US"/>
          </a:p>
        </p:txBody>
      </p:sp>
    </p:spTree>
    <p:extLst>
      <p:ext uri="{BB962C8B-B14F-4D97-AF65-F5344CB8AC3E}">
        <p14:creationId xmlns:p14="http://schemas.microsoft.com/office/powerpoint/2010/main" val="12794267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1CA1123-1780-4B1A-A385-3C6B59DBC515}" type="slidenum">
              <a:rPr lang="en-US" altLang="en-US"/>
              <a:pPr/>
              <a:t>‹#›</a:t>
            </a:fld>
            <a:endParaRPr lang="en-US" altLang="en-US"/>
          </a:p>
        </p:txBody>
      </p:sp>
    </p:spTree>
    <p:extLst>
      <p:ext uri="{BB962C8B-B14F-4D97-AF65-F5344CB8AC3E}">
        <p14:creationId xmlns:p14="http://schemas.microsoft.com/office/powerpoint/2010/main" val="19397586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AU"/>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AFB9480-D5A8-4E19-B3CF-04E9F25ED3CD}" type="slidenum">
              <a:rPr lang="en-US" altLang="en-US"/>
              <a:pPr/>
              <a:t>‹#›</a:t>
            </a:fld>
            <a:endParaRPr lang="en-US" altLang="en-US"/>
          </a:p>
        </p:txBody>
      </p:sp>
    </p:spTree>
    <p:extLst>
      <p:ext uri="{BB962C8B-B14F-4D97-AF65-F5344CB8AC3E}">
        <p14:creationId xmlns:p14="http://schemas.microsoft.com/office/powerpoint/2010/main" val="25034164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Content Placeholder 2"/>
          <p:cNvSpPr>
            <a:spLocks noGrp="1"/>
          </p:cNvSpPr>
          <p:nvPr>
            <p:ph sz="half" idx="1"/>
          </p:nvPr>
        </p:nvSpPr>
        <p:spPr>
          <a:xfrm>
            <a:off x="457200" y="1600200"/>
            <a:ext cx="4038600" cy="4530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p:cNvSpPr>
            <a:spLocks noGrp="1"/>
          </p:cNvSpPr>
          <p:nvPr>
            <p:ph sz="half" idx="2"/>
          </p:nvPr>
        </p:nvSpPr>
        <p:spPr>
          <a:xfrm>
            <a:off x="4648200" y="1600200"/>
            <a:ext cx="4038600" cy="4530725"/>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E523C668-2D10-4983-AC7F-4059807E06F3}" type="slidenum">
              <a:rPr lang="en-US" altLang="en-US"/>
              <a:pPr/>
              <a:t>‹#›</a:t>
            </a:fld>
            <a:endParaRPr lang="en-US" altLang="en-US"/>
          </a:p>
        </p:txBody>
      </p:sp>
    </p:spTree>
    <p:extLst>
      <p:ext uri="{BB962C8B-B14F-4D97-AF65-F5344CB8AC3E}">
        <p14:creationId xmlns:p14="http://schemas.microsoft.com/office/powerpoint/2010/main" val="15929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AU"/>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0864AA9B-D1A6-4A74-AFF0-6B6C0DAEE588}" type="slidenum">
              <a:rPr lang="en-US" altLang="en-US"/>
              <a:pPr/>
              <a:t>‹#›</a:t>
            </a:fld>
            <a:endParaRPr lang="en-US" altLang="en-US"/>
          </a:p>
        </p:txBody>
      </p:sp>
    </p:spTree>
    <p:extLst>
      <p:ext uri="{BB962C8B-B14F-4D97-AF65-F5344CB8AC3E}">
        <p14:creationId xmlns:p14="http://schemas.microsoft.com/office/powerpoint/2010/main" val="42822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AU"/>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141FBD9A-D967-422E-B0CD-275D4B77BC40}" type="slidenum">
              <a:rPr lang="en-US" altLang="en-US"/>
              <a:pPr/>
              <a:t>‹#›</a:t>
            </a:fld>
            <a:endParaRPr lang="en-US" altLang="en-US"/>
          </a:p>
        </p:txBody>
      </p:sp>
    </p:spTree>
    <p:extLst>
      <p:ext uri="{BB962C8B-B14F-4D97-AF65-F5344CB8AC3E}">
        <p14:creationId xmlns:p14="http://schemas.microsoft.com/office/powerpoint/2010/main" val="3447742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FD9B7E8A-5ED2-4F65-8840-6884E6A2AAFE}" type="slidenum">
              <a:rPr lang="en-US" altLang="en-US"/>
              <a:pPr/>
              <a:t>‹#›</a:t>
            </a:fld>
            <a:endParaRPr lang="en-US" altLang="en-US"/>
          </a:p>
        </p:txBody>
      </p:sp>
    </p:spTree>
    <p:extLst>
      <p:ext uri="{BB962C8B-B14F-4D97-AF65-F5344CB8AC3E}">
        <p14:creationId xmlns:p14="http://schemas.microsoft.com/office/powerpoint/2010/main" val="31411025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AU"/>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B2DB0FDA-7D6B-4B63-8E1D-3652040337C6}" type="slidenum">
              <a:rPr lang="en-US" altLang="en-US"/>
              <a:pPr/>
              <a:t>‹#›</a:t>
            </a:fld>
            <a:endParaRPr lang="en-US" altLang="en-US"/>
          </a:p>
        </p:txBody>
      </p:sp>
    </p:spTree>
    <p:extLst>
      <p:ext uri="{BB962C8B-B14F-4D97-AF65-F5344CB8AC3E}">
        <p14:creationId xmlns:p14="http://schemas.microsoft.com/office/powerpoint/2010/main" val="1371442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AU"/>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5A73D9D-4B9E-4701-B3EA-24AEC03A3B36}" type="slidenum">
              <a:rPr lang="en-US" altLang="en-US"/>
              <a:pPr/>
              <a:t>‹#›</a:t>
            </a:fld>
            <a:endParaRPr lang="en-US" altLang="en-US"/>
          </a:p>
        </p:txBody>
      </p:sp>
    </p:spTree>
    <p:extLst>
      <p:ext uri="{BB962C8B-B14F-4D97-AF65-F5344CB8AC3E}">
        <p14:creationId xmlns:p14="http://schemas.microsoft.com/office/powerpoint/2010/main" val="29259137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chemeClr val="bg1">
                <a:gamma/>
                <a:tint val="63529"/>
                <a:invGamma/>
              </a:schemeClr>
            </a:gs>
          </a:gsLst>
          <a:lin ang="5400000" scaled="1"/>
        </a:gradFill>
        <a:effectLst/>
      </p:bgPr>
    </p:bg>
    <p:spTree>
      <p:nvGrpSpPr>
        <p:cNvPr id="1" name=""/>
        <p:cNvGrpSpPr/>
        <p:nvPr/>
      </p:nvGrpSpPr>
      <p:grpSpPr>
        <a:xfrm>
          <a:off x="0" y="0"/>
          <a:ext cx="0" cy="0"/>
          <a:chOff x="0" y="0"/>
          <a:chExt cx="0" cy="0"/>
        </a:xfrm>
      </p:grpSpPr>
      <p:grpSp>
        <p:nvGrpSpPr>
          <p:cNvPr id="40962" name="Group 2"/>
          <p:cNvGrpSpPr>
            <a:grpSpLocks/>
          </p:cNvGrpSpPr>
          <p:nvPr/>
        </p:nvGrpSpPr>
        <p:grpSpPr bwMode="auto">
          <a:xfrm>
            <a:off x="4716463" y="5345113"/>
            <a:ext cx="4427537" cy="1512887"/>
            <a:chOff x="2971" y="3367"/>
            <a:chExt cx="2789" cy="953"/>
          </a:xfrm>
        </p:grpSpPr>
        <p:sp>
          <p:nvSpPr>
            <p:cNvPr id="40963" name="Freeform 3"/>
            <p:cNvSpPr>
              <a:spLocks/>
            </p:cNvSpPr>
            <p:nvPr/>
          </p:nvSpPr>
          <p:spPr bwMode="ltGray">
            <a:xfrm>
              <a:off x="2971" y="3367"/>
              <a:ext cx="2789" cy="953"/>
            </a:xfrm>
            <a:custGeom>
              <a:avLst/>
              <a:gdLst>
                <a:gd name="T0" fmla="*/ 2768 w 2780"/>
                <a:gd name="T1" fmla="*/ 18 h 953"/>
                <a:gd name="T2" fmla="*/ 2678 w 2780"/>
                <a:gd name="T3" fmla="*/ 24 h 953"/>
                <a:gd name="T4" fmla="*/ 2613 w 2780"/>
                <a:gd name="T5" fmla="*/ 102 h 953"/>
                <a:gd name="T6" fmla="*/ 2511 w 2780"/>
                <a:gd name="T7" fmla="*/ 156 h 953"/>
                <a:gd name="T8" fmla="*/ 2505 w 2780"/>
                <a:gd name="T9" fmla="*/ 222 h 953"/>
                <a:gd name="T10" fmla="*/ 2487 w 2780"/>
                <a:gd name="T11" fmla="*/ 246 h 953"/>
                <a:gd name="T12" fmla="*/ 2469 w 2780"/>
                <a:gd name="T13" fmla="*/ 252 h 953"/>
                <a:gd name="T14" fmla="*/ 2397 w 2780"/>
                <a:gd name="T15" fmla="*/ 210 h 953"/>
                <a:gd name="T16" fmla="*/ 2260 w 2780"/>
                <a:gd name="T17" fmla="*/ 192 h 953"/>
                <a:gd name="T18" fmla="*/ 2236 w 2780"/>
                <a:gd name="T19" fmla="*/ 186 h 953"/>
                <a:gd name="T20" fmla="*/ 2218 w 2780"/>
                <a:gd name="T21" fmla="*/ 192 h 953"/>
                <a:gd name="T22" fmla="*/ 2146 w 2780"/>
                <a:gd name="T23" fmla="*/ 228 h 953"/>
                <a:gd name="T24" fmla="*/ 2110 w 2780"/>
                <a:gd name="T25" fmla="*/ 240 h 953"/>
                <a:gd name="T26" fmla="*/ 2086 w 2780"/>
                <a:gd name="T27" fmla="*/ 246 h 953"/>
                <a:gd name="T28" fmla="*/ 2074 w 2780"/>
                <a:gd name="T29" fmla="*/ 258 h 953"/>
                <a:gd name="T30" fmla="*/ 2074 w 2780"/>
                <a:gd name="T31" fmla="*/ 276 h 953"/>
                <a:gd name="T32" fmla="*/ 2051 w 2780"/>
                <a:gd name="T33" fmla="*/ 300 h 953"/>
                <a:gd name="T34" fmla="*/ 2033 w 2780"/>
                <a:gd name="T35" fmla="*/ 312 h 953"/>
                <a:gd name="T36" fmla="*/ 2021 w 2780"/>
                <a:gd name="T37" fmla="*/ 324 h 953"/>
                <a:gd name="T38" fmla="*/ 2009 w 2780"/>
                <a:gd name="T39" fmla="*/ 336 h 953"/>
                <a:gd name="T40" fmla="*/ 1979 w 2780"/>
                <a:gd name="T41" fmla="*/ 342 h 953"/>
                <a:gd name="T42" fmla="*/ 1913 w 2780"/>
                <a:gd name="T43" fmla="*/ 336 h 953"/>
                <a:gd name="T44" fmla="*/ 1877 w 2780"/>
                <a:gd name="T45" fmla="*/ 330 h 953"/>
                <a:gd name="T46" fmla="*/ 1865 w 2780"/>
                <a:gd name="T47" fmla="*/ 342 h 953"/>
                <a:gd name="T48" fmla="*/ 1853 w 2780"/>
                <a:gd name="T49" fmla="*/ 354 h 953"/>
                <a:gd name="T50" fmla="*/ 1823 w 2780"/>
                <a:gd name="T51" fmla="*/ 360 h 953"/>
                <a:gd name="T52" fmla="*/ 1764 w 2780"/>
                <a:gd name="T53" fmla="*/ 342 h 953"/>
                <a:gd name="T54" fmla="*/ 1740 w 2780"/>
                <a:gd name="T55" fmla="*/ 342 h 953"/>
                <a:gd name="T56" fmla="*/ 1716 w 2780"/>
                <a:gd name="T57" fmla="*/ 354 h 953"/>
                <a:gd name="T58" fmla="*/ 1656 w 2780"/>
                <a:gd name="T59" fmla="*/ 425 h 953"/>
                <a:gd name="T60" fmla="*/ 1614 w 2780"/>
                <a:gd name="T61" fmla="*/ 569 h 953"/>
                <a:gd name="T62" fmla="*/ 1614 w 2780"/>
                <a:gd name="T63" fmla="*/ 593 h 953"/>
                <a:gd name="T64" fmla="*/ 1620 w 2780"/>
                <a:gd name="T65" fmla="*/ 641 h 953"/>
                <a:gd name="T66" fmla="*/ 1638 w 2780"/>
                <a:gd name="T67" fmla="*/ 659 h 953"/>
                <a:gd name="T68" fmla="*/ 1632 w 2780"/>
                <a:gd name="T69" fmla="*/ 671 h 953"/>
                <a:gd name="T70" fmla="*/ 1620 w 2780"/>
                <a:gd name="T71" fmla="*/ 683 h 953"/>
                <a:gd name="T72" fmla="*/ 1542 w 2780"/>
                <a:gd name="T73" fmla="*/ 689 h 953"/>
                <a:gd name="T74" fmla="*/ 1465 w 2780"/>
                <a:gd name="T75" fmla="*/ 629 h 953"/>
                <a:gd name="T76" fmla="*/ 1333 w 2780"/>
                <a:gd name="T77" fmla="*/ 587 h 953"/>
                <a:gd name="T78" fmla="*/ 1184 w 2780"/>
                <a:gd name="T79" fmla="*/ 671 h 953"/>
                <a:gd name="T80" fmla="*/ 1016 w 2780"/>
                <a:gd name="T81" fmla="*/ 731 h 953"/>
                <a:gd name="T82" fmla="*/ 813 w 2780"/>
                <a:gd name="T83" fmla="*/ 743 h 953"/>
                <a:gd name="T84" fmla="*/ 628 w 2780"/>
                <a:gd name="T85" fmla="*/ 701 h 953"/>
                <a:gd name="T86" fmla="*/ 568 w 2780"/>
                <a:gd name="T87" fmla="*/ 695 h 953"/>
                <a:gd name="T88" fmla="*/ 556 w 2780"/>
                <a:gd name="T89" fmla="*/ 701 h 953"/>
                <a:gd name="T90" fmla="*/ 520 w 2780"/>
                <a:gd name="T91" fmla="*/ 731 h 953"/>
                <a:gd name="T92" fmla="*/ 436 w 2780"/>
                <a:gd name="T93" fmla="*/ 809 h 953"/>
                <a:gd name="T94" fmla="*/ 406 w 2780"/>
                <a:gd name="T95" fmla="*/ 821 h 953"/>
                <a:gd name="T96" fmla="*/ 382 w 2780"/>
                <a:gd name="T97" fmla="*/ 821 h 953"/>
                <a:gd name="T98" fmla="*/ 335 w 2780"/>
                <a:gd name="T99" fmla="*/ 827 h 953"/>
                <a:gd name="T100" fmla="*/ 209 w 2780"/>
                <a:gd name="T101" fmla="*/ 851 h 953"/>
                <a:gd name="T102" fmla="*/ 173 w 2780"/>
                <a:gd name="T103" fmla="*/ 857 h 953"/>
                <a:gd name="T104" fmla="*/ 125 w 2780"/>
                <a:gd name="T105" fmla="*/ 851 h 953"/>
                <a:gd name="T106" fmla="*/ 107 w 2780"/>
                <a:gd name="T107" fmla="*/ 857 h 953"/>
                <a:gd name="T108" fmla="*/ 101 w 2780"/>
                <a:gd name="T109" fmla="*/ 875 h 953"/>
                <a:gd name="T110" fmla="*/ 83 w 2780"/>
                <a:gd name="T111" fmla="*/ 887 h 953"/>
                <a:gd name="T112" fmla="*/ 48 w 2780"/>
                <a:gd name="T113" fmla="*/ 899 h 953"/>
                <a:gd name="T114" fmla="*/ 2780 w 2780"/>
                <a:gd name="T115" fmla="*/ 24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2780" h="953">
                  <a:moveTo>
                    <a:pt x="2780" y="24"/>
                  </a:moveTo>
                  <a:lnTo>
                    <a:pt x="2774" y="24"/>
                  </a:lnTo>
                  <a:lnTo>
                    <a:pt x="2774" y="18"/>
                  </a:lnTo>
                  <a:lnTo>
                    <a:pt x="2768" y="18"/>
                  </a:lnTo>
                  <a:lnTo>
                    <a:pt x="2756" y="12"/>
                  </a:lnTo>
                  <a:lnTo>
                    <a:pt x="2738" y="6"/>
                  </a:lnTo>
                  <a:lnTo>
                    <a:pt x="2714" y="0"/>
                  </a:lnTo>
                  <a:lnTo>
                    <a:pt x="2678" y="24"/>
                  </a:lnTo>
                  <a:lnTo>
                    <a:pt x="2643" y="54"/>
                  </a:lnTo>
                  <a:lnTo>
                    <a:pt x="2619" y="90"/>
                  </a:lnTo>
                  <a:lnTo>
                    <a:pt x="2613" y="96"/>
                  </a:lnTo>
                  <a:lnTo>
                    <a:pt x="2613" y="102"/>
                  </a:lnTo>
                  <a:lnTo>
                    <a:pt x="2601" y="108"/>
                  </a:lnTo>
                  <a:lnTo>
                    <a:pt x="2583" y="120"/>
                  </a:lnTo>
                  <a:lnTo>
                    <a:pt x="2541" y="132"/>
                  </a:lnTo>
                  <a:lnTo>
                    <a:pt x="2511" y="156"/>
                  </a:lnTo>
                  <a:lnTo>
                    <a:pt x="2511" y="204"/>
                  </a:lnTo>
                  <a:lnTo>
                    <a:pt x="2511" y="210"/>
                  </a:lnTo>
                  <a:lnTo>
                    <a:pt x="2505" y="216"/>
                  </a:lnTo>
                  <a:lnTo>
                    <a:pt x="2505" y="222"/>
                  </a:lnTo>
                  <a:lnTo>
                    <a:pt x="2499" y="228"/>
                  </a:lnTo>
                  <a:lnTo>
                    <a:pt x="2499" y="240"/>
                  </a:lnTo>
                  <a:lnTo>
                    <a:pt x="2493" y="246"/>
                  </a:lnTo>
                  <a:lnTo>
                    <a:pt x="2487" y="246"/>
                  </a:lnTo>
                  <a:lnTo>
                    <a:pt x="2487" y="252"/>
                  </a:lnTo>
                  <a:lnTo>
                    <a:pt x="2481" y="252"/>
                  </a:lnTo>
                  <a:lnTo>
                    <a:pt x="2475" y="252"/>
                  </a:lnTo>
                  <a:lnTo>
                    <a:pt x="2469" y="252"/>
                  </a:lnTo>
                  <a:lnTo>
                    <a:pt x="2457" y="252"/>
                  </a:lnTo>
                  <a:lnTo>
                    <a:pt x="2439" y="258"/>
                  </a:lnTo>
                  <a:lnTo>
                    <a:pt x="2415" y="222"/>
                  </a:lnTo>
                  <a:lnTo>
                    <a:pt x="2397" y="210"/>
                  </a:lnTo>
                  <a:lnTo>
                    <a:pt x="2373" y="216"/>
                  </a:lnTo>
                  <a:lnTo>
                    <a:pt x="2332" y="216"/>
                  </a:lnTo>
                  <a:lnTo>
                    <a:pt x="2296" y="204"/>
                  </a:lnTo>
                  <a:lnTo>
                    <a:pt x="2260" y="192"/>
                  </a:lnTo>
                  <a:lnTo>
                    <a:pt x="2260" y="192"/>
                  </a:lnTo>
                  <a:lnTo>
                    <a:pt x="2248" y="186"/>
                  </a:lnTo>
                  <a:lnTo>
                    <a:pt x="2242" y="186"/>
                  </a:lnTo>
                  <a:lnTo>
                    <a:pt x="2236" y="186"/>
                  </a:lnTo>
                  <a:lnTo>
                    <a:pt x="2230" y="186"/>
                  </a:lnTo>
                  <a:lnTo>
                    <a:pt x="2224" y="192"/>
                  </a:lnTo>
                  <a:lnTo>
                    <a:pt x="2224" y="192"/>
                  </a:lnTo>
                  <a:lnTo>
                    <a:pt x="2218" y="192"/>
                  </a:lnTo>
                  <a:lnTo>
                    <a:pt x="2212" y="198"/>
                  </a:lnTo>
                  <a:lnTo>
                    <a:pt x="2194" y="204"/>
                  </a:lnTo>
                  <a:lnTo>
                    <a:pt x="2170" y="210"/>
                  </a:lnTo>
                  <a:lnTo>
                    <a:pt x="2146" y="228"/>
                  </a:lnTo>
                  <a:lnTo>
                    <a:pt x="2122" y="240"/>
                  </a:lnTo>
                  <a:lnTo>
                    <a:pt x="2116" y="240"/>
                  </a:lnTo>
                  <a:lnTo>
                    <a:pt x="2110" y="240"/>
                  </a:lnTo>
                  <a:lnTo>
                    <a:pt x="2110" y="240"/>
                  </a:lnTo>
                  <a:lnTo>
                    <a:pt x="2104" y="240"/>
                  </a:lnTo>
                  <a:lnTo>
                    <a:pt x="2098" y="246"/>
                  </a:lnTo>
                  <a:lnTo>
                    <a:pt x="2092" y="246"/>
                  </a:lnTo>
                  <a:lnTo>
                    <a:pt x="2086" y="246"/>
                  </a:lnTo>
                  <a:lnTo>
                    <a:pt x="2080" y="252"/>
                  </a:lnTo>
                  <a:lnTo>
                    <a:pt x="2080" y="258"/>
                  </a:lnTo>
                  <a:lnTo>
                    <a:pt x="2074" y="258"/>
                  </a:lnTo>
                  <a:lnTo>
                    <a:pt x="2074" y="258"/>
                  </a:lnTo>
                  <a:lnTo>
                    <a:pt x="2074" y="264"/>
                  </a:lnTo>
                  <a:lnTo>
                    <a:pt x="2074" y="264"/>
                  </a:lnTo>
                  <a:lnTo>
                    <a:pt x="2074" y="270"/>
                  </a:lnTo>
                  <a:lnTo>
                    <a:pt x="2074" y="276"/>
                  </a:lnTo>
                  <a:lnTo>
                    <a:pt x="2069" y="288"/>
                  </a:lnTo>
                  <a:lnTo>
                    <a:pt x="2057" y="300"/>
                  </a:lnTo>
                  <a:lnTo>
                    <a:pt x="2057" y="300"/>
                  </a:lnTo>
                  <a:lnTo>
                    <a:pt x="2051" y="300"/>
                  </a:lnTo>
                  <a:lnTo>
                    <a:pt x="2045" y="300"/>
                  </a:lnTo>
                  <a:lnTo>
                    <a:pt x="2039" y="306"/>
                  </a:lnTo>
                  <a:lnTo>
                    <a:pt x="2033" y="306"/>
                  </a:lnTo>
                  <a:lnTo>
                    <a:pt x="2033" y="312"/>
                  </a:lnTo>
                  <a:lnTo>
                    <a:pt x="2027" y="312"/>
                  </a:lnTo>
                  <a:lnTo>
                    <a:pt x="2027" y="318"/>
                  </a:lnTo>
                  <a:lnTo>
                    <a:pt x="2027" y="318"/>
                  </a:lnTo>
                  <a:lnTo>
                    <a:pt x="2021" y="324"/>
                  </a:lnTo>
                  <a:lnTo>
                    <a:pt x="2021" y="324"/>
                  </a:lnTo>
                  <a:lnTo>
                    <a:pt x="2015" y="330"/>
                  </a:lnTo>
                  <a:lnTo>
                    <a:pt x="2015" y="330"/>
                  </a:lnTo>
                  <a:lnTo>
                    <a:pt x="2009" y="336"/>
                  </a:lnTo>
                  <a:lnTo>
                    <a:pt x="1997" y="336"/>
                  </a:lnTo>
                  <a:lnTo>
                    <a:pt x="1991" y="342"/>
                  </a:lnTo>
                  <a:lnTo>
                    <a:pt x="1985" y="342"/>
                  </a:lnTo>
                  <a:lnTo>
                    <a:pt x="1979" y="342"/>
                  </a:lnTo>
                  <a:lnTo>
                    <a:pt x="1961" y="336"/>
                  </a:lnTo>
                  <a:lnTo>
                    <a:pt x="1925" y="336"/>
                  </a:lnTo>
                  <a:lnTo>
                    <a:pt x="1919" y="336"/>
                  </a:lnTo>
                  <a:lnTo>
                    <a:pt x="1913" y="336"/>
                  </a:lnTo>
                  <a:lnTo>
                    <a:pt x="1895" y="330"/>
                  </a:lnTo>
                  <a:lnTo>
                    <a:pt x="1889" y="330"/>
                  </a:lnTo>
                  <a:lnTo>
                    <a:pt x="1883" y="330"/>
                  </a:lnTo>
                  <a:lnTo>
                    <a:pt x="1877" y="330"/>
                  </a:lnTo>
                  <a:lnTo>
                    <a:pt x="1877" y="330"/>
                  </a:lnTo>
                  <a:lnTo>
                    <a:pt x="1871" y="336"/>
                  </a:lnTo>
                  <a:lnTo>
                    <a:pt x="1871" y="336"/>
                  </a:lnTo>
                  <a:lnTo>
                    <a:pt x="1865" y="342"/>
                  </a:lnTo>
                  <a:lnTo>
                    <a:pt x="1865" y="342"/>
                  </a:lnTo>
                  <a:lnTo>
                    <a:pt x="1859" y="348"/>
                  </a:lnTo>
                  <a:lnTo>
                    <a:pt x="1859" y="348"/>
                  </a:lnTo>
                  <a:lnTo>
                    <a:pt x="1853" y="354"/>
                  </a:lnTo>
                  <a:lnTo>
                    <a:pt x="1847" y="354"/>
                  </a:lnTo>
                  <a:lnTo>
                    <a:pt x="1835" y="360"/>
                  </a:lnTo>
                  <a:lnTo>
                    <a:pt x="1829" y="360"/>
                  </a:lnTo>
                  <a:lnTo>
                    <a:pt x="1823" y="360"/>
                  </a:lnTo>
                  <a:lnTo>
                    <a:pt x="1817" y="360"/>
                  </a:lnTo>
                  <a:lnTo>
                    <a:pt x="1776" y="342"/>
                  </a:lnTo>
                  <a:lnTo>
                    <a:pt x="1770" y="342"/>
                  </a:lnTo>
                  <a:lnTo>
                    <a:pt x="1764" y="342"/>
                  </a:lnTo>
                  <a:lnTo>
                    <a:pt x="1758" y="342"/>
                  </a:lnTo>
                  <a:lnTo>
                    <a:pt x="1746" y="342"/>
                  </a:lnTo>
                  <a:lnTo>
                    <a:pt x="1746" y="342"/>
                  </a:lnTo>
                  <a:lnTo>
                    <a:pt x="1740" y="342"/>
                  </a:lnTo>
                  <a:lnTo>
                    <a:pt x="1734" y="342"/>
                  </a:lnTo>
                  <a:lnTo>
                    <a:pt x="1728" y="348"/>
                  </a:lnTo>
                  <a:lnTo>
                    <a:pt x="1722" y="348"/>
                  </a:lnTo>
                  <a:lnTo>
                    <a:pt x="1716" y="354"/>
                  </a:lnTo>
                  <a:lnTo>
                    <a:pt x="1704" y="366"/>
                  </a:lnTo>
                  <a:lnTo>
                    <a:pt x="1698" y="378"/>
                  </a:lnTo>
                  <a:lnTo>
                    <a:pt x="1674" y="402"/>
                  </a:lnTo>
                  <a:lnTo>
                    <a:pt x="1656" y="425"/>
                  </a:lnTo>
                  <a:lnTo>
                    <a:pt x="1632" y="461"/>
                  </a:lnTo>
                  <a:lnTo>
                    <a:pt x="1614" y="509"/>
                  </a:lnTo>
                  <a:lnTo>
                    <a:pt x="1614" y="563"/>
                  </a:lnTo>
                  <a:lnTo>
                    <a:pt x="1614" y="569"/>
                  </a:lnTo>
                  <a:lnTo>
                    <a:pt x="1614" y="575"/>
                  </a:lnTo>
                  <a:lnTo>
                    <a:pt x="1614" y="581"/>
                  </a:lnTo>
                  <a:lnTo>
                    <a:pt x="1614" y="587"/>
                  </a:lnTo>
                  <a:lnTo>
                    <a:pt x="1614" y="593"/>
                  </a:lnTo>
                  <a:lnTo>
                    <a:pt x="1614" y="599"/>
                  </a:lnTo>
                  <a:lnTo>
                    <a:pt x="1614" y="605"/>
                  </a:lnTo>
                  <a:lnTo>
                    <a:pt x="1614" y="617"/>
                  </a:lnTo>
                  <a:lnTo>
                    <a:pt x="1620" y="641"/>
                  </a:lnTo>
                  <a:lnTo>
                    <a:pt x="1626" y="641"/>
                  </a:lnTo>
                  <a:lnTo>
                    <a:pt x="1632" y="647"/>
                  </a:lnTo>
                  <a:lnTo>
                    <a:pt x="1632" y="659"/>
                  </a:lnTo>
                  <a:lnTo>
                    <a:pt x="1638" y="659"/>
                  </a:lnTo>
                  <a:lnTo>
                    <a:pt x="1638" y="665"/>
                  </a:lnTo>
                  <a:lnTo>
                    <a:pt x="1638" y="665"/>
                  </a:lnTo>
                  <a:lnTo>
                    <a:pt x="1638" y="671"/>
                  </a:lnTo>
                  <a:lnTo>
                    <a:pt x="1632" y="671"/>
                  </a:lnTo>
                  <a:lnTo>
                    <a:pt x="1632" y="677"/>
                  </a:lnTo>
                  <a:lnTo>
                    <a:pt x="1632" y="677"/>
                  </a:lnTo>
                  <a:lnTo>
                    <a:pt x="1626" y="677"/>
                  </a:lnTo>
                  <a:lnTo>
                    <a:pt x="1620" y="683"/>
                  </a:lnTo>
                  <a:lnTo>
                    <a:pt x="1596" y="689"/>
                  </a:lnTo>
                  <a:lnTo>
                    <a:pt x="1572" y="689"/>
                  </a:lnTo>
                  <a:lnTo>
                    <a:pt x="1548" y="689"/>
                  </a:lnTo>
                  <a:lnTo>
                    <a:pt x="1542" y="689"/>
                  </a:lnTo>
                  <a:lnTo>
                    <a:pt x="1536" y="689"/>
                  </a:lnTo>
                  <a:lnTo>
                    <a:pt x="1518" y="683"/>
                  </a:lnTo>
                  <a:lnTo>
                    <a:pt x="1495" y="671"/>
                  </a:lnTo>
                  <a:lnTo>
                    <a:pt x="1465" y="629"/>
                  </a:lnTo>
                  <a:lnTo>
                    <a:pt x="1435" y="599"/>
                  </a:lnTo>
                  <a:lnTo>
                    <a:pt x="1405" y="581"/>
                  </a:lnTo>
                  <a:lnTo>
                    <a:pt x="1375" y="563"/>
                  </a:lnTo>
                  <a:lnTo>
                    <a:pt x="1333" y="587"/>
                  </a:lnTo>
                  <a:lnTo>
                    <a:pt x="1303" y="653"/>
                  </a:lnTo>
                  <a:lnTo>
                    <a:pt x="1261" y="665"/>
                  </a:lnTo>
                  <a:lnTo>
                    <a:pt x="1219" y="653"/>
                  </a:lnTo>
                  <a:lnTo>
                    <a:pt x="1184" y="671"/>
                  </a:lnTo>
                  <a:lnTo>
                    <a:pt x="1136" y="671"/>
                  </a:lnTo>
                  <a:lnTo>
                    <a:pt x="1106" y="671"/>
                  </a:lnTo>
                  <a:lnTo>
                    <a:pt x="1076" y="707"/>
                  </a:lnTo>
                  <a:lnTo>
                    <a:pt x="1016" y="731"/>
                  </a:lnTo>
                  <a:lnTo>
                    <a:pt x="944" y="761"/>
                  </a:lnTo>
                  <a:lnTo>
                    <a:pt x="921" y="773"/>
                  </a:lnTo>
                  <a:lnTo>
                    <a:pt x="867" y="773"/>
                  </a:lnTo>
                  <a:lnTo>
                    <a:pt x="813" y="743"/>
                  </a:lnTo>
                  <a:lnTo>
                    <a:pt x="783" y="719"/>
                  </a:lnTo>
                  <a:lnTo>
                    <a:pt x="741" y="713"/>
                  </a:lnTo>
                  <a:lnTo>
                    <a:pt x="693" y="701"/>
                  </a:lnTo>
                  <a:lnTo>
                    <a:pt x="628" y="701"/>
                  </a:lnTo>
                  <a:lnTo>
                    <a:pt x="616" y="701"/>
                  </a:lnTo>
                  <a:lnTo>
                    <a:pt x="598" y="695"/>
                  </a:lnTo>
                  <a:lnTo>
                    <a:pt x="580" y="695"/>
                  </a:lnTo>
                  <a:lnTo>
                    <a:pt x="568" y="695"/>
                  </a:lnTo>
                  <a:lnTo>
                    <a:pt x="568" y="695"/>
                  </a:lnTo>
                  <a:lnTo>
                    <a:pt x="562" y="701"/>
                  </a:lnTo>
                  <a:lnTo>
                    <a:pt x="556" y="701"/>
                  </a:lnTo>
                  <a:lnTo>
                    <a:pt x="556" y="701"/>
                  </a:lnTo>
                  <a:lnTo>
                    <a:pt x="556" y="701"/>
                  </a:lnTo>
                  <a:lnTo>
                    <a:pt x="550" y="707"/>
                  </a:lnTo>
                  <a:lnTo>
                    <a:pt x="544" y="713"/>
                  </a:lnTo>
                  <a:lnTo>
                    <a:pt x="520" y="731"/>
                  </a:lnTo>
                  <a:lnTo>
                    <a:pt x="496" y="749"/>
                  </a:lnTo>
                  <a:lnTo>
                    <a:pt x="460" y="785"/>
                  </a:lnTo>
                  <a:lnTo>
                    <a:pt x="454" y="791"/>
                  </a:lnTo>
                  <a:lnTo>
                    <a:pt x="436" y="809"/>
                  </a:lnTo>
                  <a:lnTo>
                    <a:pt x="424" y="815"/>
                  </a:lnTo>
                  <a:lnTo>
                    <a:pt x="418" y="821"/>
                  </a:lnTo>
                  <a:lnTo>
                    <a:pt x="412" y="821"/>
                  </a:lnTo>
                  <a:lnTo>
                    <a:pt x="406" y="821"/>
                  </a:lnTo>
                  <a:lnTo>
                    <a:pt x="400" y="821"/>
                  </a:lnTo>
                  <a:lnTo>
                    <a:pt x="394" y="821"/>
                  </a:lnTo>
                  <a:lnTo>
                    <a:pt x="388" y="821"/>
                  </a:lnTo>
                  <a:lnTo>
                    <a:pt x="382" y="821"/>
                  </a:lnTo>
                  <a:lnTo>
                    <a:pt x="370" y="821"/>
                  </a:lnTo>
                  <a:lnTo>
                    <a:pt x="358" y="821"/>
                  </a:lnTo>
                  <a:lnTo>
                    <a:pt x="352" y="821"/>
                  </a:lnTo>
                  <a:lnTo>
                    <a:pt x="335" y="827"/>
                  </a:lnTo>
                  <a:lnTo>
                    <a:pt x="329" y="827"/>
                  </a:lnTo>
                  <a:lnTo>
                    <a:pt x="233" y="839"/>
                  </a:lnTo>
                  <a:lnTo>
                    <a:pt x="227" y="845"/>
                  </a:lnTo>
                  <a:lnTo>
                    <a:pt x="209" y="851"/>
                  </a:lnTo>
                  <a:lnTo>
                    <a:pt x="197" y="851"/>
                  </a:lnTo>
                  <a:lnTo>
                    <a:pt x="185" y="857"/>
                  </a:lnTo>
                  <a:lnTo>
                    <a:pt x="179" y="857"/>
                  </a:lnTo>
                  <a:lnTo>
                    <a:pt x="173" y="857"/>
                  </a:lnTo>
                  <a:lnTo>
                    <a:pt x="167" y="857"/>
                  </a:lnTo>
                  <a:lnTo>
                    <a:pt x="149" y="851"/>
                  </a:lnTo>
                  <a:lnTo>
                    <a:pt x="137" y="851"/>
                  </a:lnTo>
                  <a:lnTo>
                    <a:pt x="125" y="851"/>
                  </a:lnTo>
                  <a:lnTo>
                    <a:pt x="119" y="857"/>
                  </a:lnTo>
                  <a:lnTo>
                    <a:pt x="113" y="857"/>
                  </a:lnTo>
                  <a:lnTo>
                    <a:pt x="107" y="857"/>
                  </a:lnTo>
                  <a:lnTo>
                    <a:pt x="107" y="857"/>
                  </a:lnTo>
                  <a:lnTo>
                    <a:pt x="101" y="863"/>
                  </a:lnTo>
                  <a:lnTo>
                    <a:pt x="101" y="863"/>
                  </a:lnTo>
                  <a:lnTo>
                    <a:pt x="101" y="869"/>
                  </a:lnTo>
                  <a:lnTo>
                    <a:pt x="101" y="875"/>
                  </a:lnTo>
                  <a:lnTo>
                    <a:pt x="95" y="875"/>
                  </a:lnTo>
                  <a:lnTo>
                    <a:pt x="95" y="881"/>
                  </a:lnTo>
                  <a:lnTo>
                    <a:pt x="89" y="881"/>
                  </a:lnTo>
                  <a:lnTo>
                    <a:pt x="83" y="887"/>
                  </a:lnTo>
                  <a:lnTo>
                    <a:pt x="77" y="887"/>
                  </a:lnTo>
                  <a:lnTo>
                    <a:pt x="60" y="893"/>
                  </a:lnTo>
                  <a:lnTo>
                    <a:pt x="54" y="899"/>
                  </a:lnTo>
                  <a:lnTo>
                    <a:pt x="48" y="899"/>
                  </a:lnTo>
                  <a:lnTo>
                    <a:pt x="48" y="905"/>
                  </a:lnTo>
                  <a:lnTo>
                    <a:pt x="0" y="953"/>
                  </a:lnTo>
                  <a:lnTo>
                    <a:pt x="2780" y="953"/>
                  </a:lnTo>
                  <a:lnTo>
                    <a:pt x="2780" y="24"/>
                  </a:lnTo>
                  <a:lnTo>
                    <a:pt x="2780" y="24"/>
                  </a:lnTo>
                  <a:lnTo>
                    <a:pt x="2780" y="24"/>
                  </a:lnTo>
                </a:path>
              </a:pathLst>
            </a:custGeom>
            <a:gradFill rotWithShape="0">
              <a:gsLst>
                <a:gs pos="0">
                  <a:schemeClr val="bg1"/>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0964" name="Freeform 4"/>
            <p:cNvSpPr>
              <a:spLocks/>
            </p:cNvSpPr>
            <p:nvPr/>
          </p:nvSpPr>
          <p:spPr bwMode="ltGray">
            <a:xfrm>
              <a:off x="4602" y="4014"/>
              <a:ext cx="12" cy="18"/>
            </a:xfrm>
            <a:custGeom>
              <a:avLst/>
              <a:gdLst>
                <a:gd name="T0" fmla="*/ 12 w 12"/>
                <a:gd name="T1" fmla="*/ 18 h 18"/>
                <a:gd name="T2" fmla="*/ 12 w 12"/>
                <a:gd name="T3" fmla="*/ 12 h 18"/>
                <a:gd name="T4" fmla="*/ 6 w 12"/>
                <a:gd name="T5" fmla="*/ 6 h 18"/>
                <a:gd name="T6" fmla="*/ 6 w 12"/>
                <a:gd name="T7" fmla="*/ 6 h 18"/>
                <a:gd name="T8" fmla="*/ 0 w 12"/>
                <a:gd name="T9" fmla="*/ 0 h 18"/>
                <a:gd name="T10" fmla="*/ 12 w 12"/>
                <a:gd name="T11" fmla="*/ 18 h 18"/>
                <a:gd name="T12" fmla="*/ 12 w 12"/>
                <a:gd name="T13" fmla="*/ 18 h 18"/>
                <a:gd name="T14" fmla="*/ 12 w 12"/>
                <a:gd name="T15" fmla="*/ 18 h 1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2" h="18">
                  <a:moveTo>
                    <a:pt x="12" y="18"/>
                  </a:moveTo>
                  <a:lnTo>
                    <a:pt x="12" y="12"/>
                  </a:lnTo>
                  <a:lnTo>
                    <a:pt x="6" y="6"/>
                  </a:lnTo>
                  <a:lnTo>
                    <a:pt x="6" y="6"/>
                  </a:lnTo>
                  <a:lnTo>
                    <a:pt x="0" y="0"/>
                  </a:lnTo>
                  <a:lnTo>
                    <a:pt x="12" y="18"/>
                  </a:lnTo>
                  <a:lnTo>
                    <a:pt x="12" y="18"/>
                  </a:lnTo>
                  <a:lnTo>
                    <a:pt x="12" y="18"/>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0965" name="Freeform 5"/>
            <p:cNvSpPr>
              <a:spLocks/>
            </p:cNvSpPr>
            <p:nvPr/>
          </p:nvSpPr>
          <p:spPr bwMode="ltGray">
            <a:xfrm>
              <a:off x="4596" y="3996"/>
              <a:ext cx="6" cy="18"/>
            </a:xfrm>
            <a:custGeom>
              <a:avLst/>
              <a:gdLst>
                <a:gd name="T0" fmla="*/ 0 w 6"/>
                <a:gd name="T1" fmla="*/ 12 h 18"/>
                <a:gd name="T2" fmla="*/ 6 w 6"/>
                <a:gd name="T3" fmla="*/ 18 h 18"/>
                <a:gd name="T4" fmla="*/ 0 w 6"/>
                <a:gd name="T5" fmla="*/ 0 h 18"/>
                <a:gd name="T6" fmla="*/ 0 w 6"/>
                <a:gd name="T7" fmla="*/ 12 h 18"/>
                <a:gd name="T8" fmla="*/ 0 w 6"/>
                <a:gd name="T9" fmla="*/ 12 h 18"/>
                <a:gd name="T10" fmla="*/ 0 w 6"/>
                <a:gd name="T11" fmla="*/ 12 h 18"/>
              </a:gdLst>
              <a:ahLst/>
              <a:cxnLst>
                <a:cxn ang="0">
                  <a:pos x="T0" y="T1"/>
                </a:cxn>
                <a:cxn ang="0">
                  <a:pos x="T2" y="T3"/>
                </a:cxn>
                <a:cxn ang="0">
                  <a:pos x="T4" y="T5"/>
                </a:cxn>
                <a:cxn ang="0">
                  <a:pos x="T6" y="T7"/>
                </a:cxn>
                <a:cxn ang="0">
                  <a:pos x="T8" y="T9"/>
                </a:cxn>
                <a:cxn ang="0">
                  <a:pos x="T10" y="T11"/>
                </a:cxn>
              </a:cxnLst>
              <a:rect l="0" t="0" r="r" b="b"/>
              <a:pathLst>
                <a:path w="6" h="18">
                  <a:moveTo>
                    <a:pt x="0" y="12"/>
                  </a:moveTo>
                  <a:lnTo>
                    <a:pt x="6" y="18"/>
                  </a:lnTo>
                  <a:lnTo>
                    <a:pt x="0" y="0"/>
                  </a:lnTo>
                  <a:lnTo>
                    <a:pt x="0" y="12"/>
                  </a:lnTo>
                  <a:lnTo>
                    <a:pt x="0" y="12"/>
                  </a:lnTo>
                  <a:lnTo>
                    <a:pt x="0"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0966" name="Freeform 6"/>
            <p:cNvSpPr>
              <a:spLocks/>
            </p:cNvSpPr>
            <p:nvPr/>
          </p:nvSpPr>
          <p:spPr bwMode="ltGray">
            <a:xfrm>
              <a:off x="5180" y="3577"/>
              <a:ext cx="304" cy="741"/>
            </a:xfrm>
            <a:custGeom>
              <a:avLst/>
              <a:gdLst>
                <a:gd name="T0" fmla="*/ 280 w 304"/>
                <a:gd name="T1" fmla="*/ 42 h 741"/>
                <a:gd name="T2" fmla="*/ 274 w 304"/>
                <a:gd name="T3" fmla="*/ 42 h 741"/>
                <a:gd name="T4" fmla="*/ 268 w 304"/>
                <a:gd name="T5" fmla="*/ 42 h 741"/>
                <a:gd name="T6" fmla="*/ 256 w 304"/>
                <a:gd name="T7" fmla="*/ 42 h 741"/>
                <a:gd name="T8" fmla="*/ 238 w 304"/>
                <a:gd name="T9" fmla="*/ 48 h 741"/>
                <a:gd name="T10" fmla="*/ 214 w 304"/>
                <a:gd name="T11" fmla="*/ 12 h 741"/>
                <a:gd name="T12" fmla="*/ 196 w 304"/>
                <a:gd name="T13" fmla="*/ 0 h 741"/>
                <a:gd name="T14" fmla="*/ 196 w 304"/>
                <a:gd name="T15" fmla="*/ 0 h 741"/>
                <a:gd name="T16" fmla="*/ 164 w 304"/>
                <a:gd name="T17" fmla="*/ 167 h 741"/>
                <a:gd name="T18" fmla="*/ 144 w 304"/>
                <a:gd name="T19" fmla="*/ 217 h 741"/>
                <a:gd name="T20" fmla="*/ 110 w 304"/>
                <a:gd name="T21" fmla="*/ 281 h 741"/>
                <a:gd name="T22" fmla="*/ 96 w 304"/>
                <a:gd name="T23" fmla="*/ 327 h 741"/>
                <a:gd name="T24" fmla="*/ 124 w 304"/>
                <a:gd name="T25" fmla="*/ 405 h 741"/>
                <a:gd name="T26" fmla="*/ 100 w 304"/>
                <a:gd name="T27" fmla="*/ 463 h 741"/>
                <a:gd name="T28" fmla="*/ 68 w 304"/>
                <a:gd name="T29" fmla="*/ 503 h 741"/>
                <a:gd name="T30" fmla="*/ 30 w 304"/>
                <a:gd name="T31" fmla="*/ 539 h 741"/>
                <a:gd name="T32" fmla="*/ 24 w 304"/>
                <a:gd name="T33" fmla="*/ 613 h 741"/>
                <a:gd name="T34" fmla="*/ 0 w 304"/>
                <a:gd name="T35" fmla="*/ 741 h 741"/>
                <a:gd name="T36" fmla="*/ 202 w 304"/>
                <a:gd name="T37" fmla="*/ 741 h 741"/>
                <a:gd name="T38" fmla="*/ 180 w 304"/>
                <a:gd name="T39" fmla="*/ 639 h 741"/>
                <a:gd name="T40" fmla="*/ 192 w 304"/>
                <a:gd name="T41" fmla="*/ 589 h 741"/>
                <a:gd name="T42" fmla="*/ 178 w 304"/>
                <a:gd name="T43" fmla="*/ 539 h 741"/>
                <a:gd name="T44" fmla="*/ 190 w 304"/>
                <a:gd name="T45" fmla="*/ 499 h 741"/>
                <a:gd name="T46" fmla="*/ 184 w 304"/>
                <a:gd name="T47" fmla="*/ 465 h 741"/>
                <a:gd name="T48" fmla="*/ 192 w 304"/>
                <a:gd name="T49" fmla="*/ 391 h 741"/>
                <a:gd name="T50" fmla="*/ 216 w 304"/>
                <a:gd name="T51" fmla="*/ 313 h 741"/>
                <a:gd name="T52" fmla="*/ 238 w 304"/>
                <a:gd name="T53" fmla="*/ 249 h 741"/>
                <a:gd name="T54" fmla="*/ 268 w 304"/>
                <a:gd name="T55" fmla="*/ 185 h 741"/>
                <a:gd name="T56" fmla="*/ 284 w 304"/>
                <a:gd name="T57" fmla="*/ 159 h 741"/>
                <a:gd name="T58" fmla="*/ 304 w 304"/>
                <a:gd name="T59" fmla="*/ 12 h 741"/>
                <a:gd name="T60" fmla="*/ 298 w 304"/>
                <a:gd name="T61" fmla="*/ 24 h 741"/>
                <a:gd name="T62" fmla="*/ 292 w 304"/>
                <a:gd name="T63" fmla="*/ 30 h 741"/>
                <a:gd name="T64" fmla="*/ 292 w 304"/>
                <a:gd name="T65" fmla="*/ 36 h 741"/>
                <a:gd name="T66" fmla="*/ 286 w 304"/>
                <a:gd name="T67" fmla="*/ 36 h 741"/>
                <a:gd name="T68" fmla="*/ 286 w 304"/>
                <a:gd name="T69" fmla="*/ 42 h 741"/>
                <a:gd name="T70" fmla="*/ 280 w 304"/>
                <a:gd name="T71" fmla="*/ 42 h 741"/>
                <a:gd name="T72" fmla="*/ 280 w 304"/>
                <a:gd name="T73" fmla="*/ 42 h 741"/>
                <a:gd name="T74" fmla="*/ 280 w 304"/>
                <a:gd name="T75" fmla="*/ 42 h 74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304" h="741">
                  <a:moveTo>
                    <a:pt x="280" y="42"/>
                  </a:moveTo>
                  <a:lnTo>
                    <a:pt x="274" y="42"/>
                  </a:lnTo>
                  <a:lnTo>
                    <a:pt x="268" y="42"/>
                  </a:lnTo>
                  <a:lnTo>
                    <a:pt x="256" y="42"/>
                  </a:lnTo>
                  <a:lnTo>
                    <a:pt x="238" y="48"/>
                  </a:lnTo>
                  <a:lnTo>
                    <a:pt x="214" y="12"/>
                  </a:lnTo>
                  <a:lnTo>
                    <a:pt x="196" y="0"/>
                  </a:lnTo>
                  <a:lnTo>
                    <a:pt x="196" y="0"/>
                  </a:lnTo>
                  <a:lnTo>
                    <a:pt x="164" y="167"/>
                  </a:lnTo>
                  <a:lnTo>
                    <a:pt x="144" y="217"/>
                  </a:lnTo>
                  <a:lnTo>
                    <a:pt x="110" y="281"/>
                  </a:lnTo>
                  <a:lnTo>
                    <a:pt x="96" y="327"/>
                  </a:lnTo>
                  <a:lnTo>
                    <a:pt x="124" y="405"/>
                  </a:lnTo>
                  <a:lnTo>
                    <a:pt x="100" y="463"/>
                  </a:lnTo>
                  <a:lnTo>
                    <a:pt x="68" y="503"/>
                  </a:lnTo>
                  <a:lnTo>
                    <a:pt x="30" y="539"/>
                  </a:lnTo>
                  <a:lnTo>
                    <a:pt x="24" y="613"/>
                  </a:lnTo>
                  <a:lnTo>
                    <a:pt x="0" y="741"/>
                  </a:lnTo>
                  <a:lnTo>
                    <a:pt x="202" y="741"/>
                  </a:lnTo>
                  <a:lnTo>
                    <a:pt x="180" y="639"/>
                  </a:lnTo>
                  <a:lnTo>
                    <a:pt x="192" y="589"/>
                  </a:lnTo>
                  <a:lnTo>
                    <a:pt x="178" y="539"/>
                  </a:lnTo>
                  <a:lnTo>
                    <a:pt x="190" y="499"/>
                  </a:lnTo>
                  <a:lnTo>
                    <a:pt x="184" y="465"/>
                  </a:lnTo>
                  <a:lnTo>
                    <a:pt x="192" y="391"/>
                  </a:lnTo>
                  <a:lnTo>
                    <a:pt x="216" y="313"/>
                  </a:lnTo>
                  <a:lnTo>
                    <a:pt x="238" y="249"/>
                  </a:lnTo>
                  <a:lnTo>
                    <a:pt x="268" y="185"/>
                  </a:lnTo>
                  <a:lnTo>
                    <a:pt x="284" y="159"/>
                  </a:lnTo>
                  <a:lnTo>
                    <a:pt x="304" y="12"/>
                  </a:lnTo>
                  <a:lnTo>
                    <a:pt x="298" y="24"/>
                  </a:lnTo>
                  <a:lnTo>
                    <a:pt x="292" y="30"/>
                  </a:lnTo>
                  <a:lnTo>
                    <a:pt x="292" y="36"/>
                  </a:lnTo>
                  <a:lnTo>
                    <a:pt x="286" y="36"/>
                  </a:lnTo>
                  <a:lnTo>
                    <a:pt x="286" y="42"/>
                  </a:lnTo>
                  <a:lnTo>
                    <a:pt x="280" y="42"/>
                  </a:lnTo>
                  <a:lnTo>
                    <a:pt x="280" y="42"/>
                  </a:lnTo>
                  <a:lnTo>
                    <a:pt x="280" y="4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0967" name="Freeform 7"/>
            <p:cNvSpPr>
              <a:spLocks/>
            </p:cNvSpPr>
            <p:nvPr/>
          </p:nvSpPr>
          <p:spPr bwMode="ltGray">
            <a:xfrm>
              <a:off x="4918" y="3553"/>
              <a:ext cx="314" cy="767"/>
            </a:xfrm>
            <a:custGeom>
              <a:avLst/>
              <a:gdLst>
                <a:gd name="T0" fmla="*/ 284 w 314"/>
                <a:gd name="T1" fmla="*/ 6 h 767"/>
                <a:gd name="T2" fmla="*/ 278 w 314"/>
                <a:gd name="T3" fmla="*/ 6 h 767"/>
                <a:gd name="T4" fmla="*/ 272 w 314"/>
                <a:gd name="T5" fmla="*/ 12 h 767"/>
                <a:gd name="T6" fmla="*/ 254 w 314"/>
                <a:gd name="T7" fmla="*/ 18 h 767"/>
                <a:gd name="T8" fmla="*/ 230 w 314"/>
                <a:gd name="T9" fmla="*/ 24 h 767"/>
                <a:gd name="T10" fmla="*/ 206 w 314"/>
                <a:gd name="T11" fmla="*/ 42 h 767"/>
                <a:gd name="T12" fmla="*/ 188 w 314"/>
                <a:gd name="T13" fmla="*/ 48 h 767"/>
                <a:gd name="T14" fmla="*/ 176 w 314"/>
                <a:gd name="T15" fmla="*/ 54 h 767"/>
                <a:gd name="T16" fmla="*/ 170 w 314"/>
                <a:gd name="T17" fmla="*/ 54 h 767"/>
                <a:gd name="T18" fmla="*/ 150 w 314"/>
                <a:gd name="T19" fmla="*/ 169 h 767"/>
                <a:gd name="T20" fmla="*/ 110 w 314"/>
                <a:gd name="T21" fmla="*/ 225 h 767"/>
                <a:gd name="T22" fmla="*/ 54 w 314"/>
                <a:gd name="T23" fmla="*/ 383 h 767"/>
                <a:gd name="T24" fmla="*/ 82 w 314"/>
                <a:gd name="T25" fmla="*/ 555 h 767"/>
                <a:gd name="T26" fmla="*/ 40 w 314"/>
                <a:gd name="T27" fmla="*/ 679 h 767"/>
                <a:gd name="T28" fmla="*/ 0 w 314"/>
                <a:gd name="T29" fmla="*/ 767 h 767"/>
                <a:gd name="T30" fmla="*/ 108 w 314"/>
                <a:gd name="T31" fmla="*/ 767 h 767"/>
                <a:gd name="T32" fmla="*/ 120 w 314"/>
                <a:gd name="T33" fmla="*/ 611 h 767"/>
                <a:gd name="T34" fmla="*/ 148 w 314"/>
                <a:gd name="T35" fmla="*/ 499 h 767"/>
                <a:gd name="T36" fmla="*/ 160 w 314"/>
                <a:gd name="T37" fmla="*/ 367 h 767"/>
                <a:gd name="T38" fmla="*/ 218 w 314"/>
                <a:gd name="T39" fmla="*/ 327 h 767"/>
                <a:gd name="T40" fmla="*/ 238 w 314"/>
                <a:gd name="T41" fmla="*/ 221 h 767"/>
                <a:gd name="T42" fmla="*/ 296 w 314"/>
                <a:gd name="T43" fmla="*/ 135 h 767"/>
                <a:gd name="T44" fmla="*/ 314 w 314"/>
                <a:gd name="T45" fmla="*/ 0 h 767"/>
                <a:gd name="T46" fmla="*/ 302 w 314"/>
                <a:gd name="T47" fmla="*/ 0 h 767"/>
                <a:gd name="T48" fmla="*/ 296 w 314"/>
                <a:gd name="T49" fmla="*/ 0 h 767"/>
                <a:gd name="T50" fmla="*/ 290 w 314"/>
                <a:gd name="T51" fmla="*/ 0 h 767"/>
                <a:gd name="T52" fmla="*/ 284 w 314"/>
                <a:gd name="T53" fmla="*/ 6 h 767"/>
                <a:gd name="T54" fmla="*/ 284 w 314"/>
                <a:gd name="T55" fmla="*/ 6 h 767"/>
                <a:gd name="T56" fmla="*/ 284 w 314"/>
                <a:gd name="T57" fmla="*/ 6 h 767"/>
                <a:gd name="T58" fmla="*/ 284 w 314"/>
                <a:gd name="T59" fmla="*/ 6 h 7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314" h="767">
                  <a:moveTo>
                    <a:pt x="284" y="6"/>
                  </a:moveTo>
                  <a:lnTo>
                    <a:pt x="278" y="6"/>
                  </a:lnTo>
                  <a:lnTo>
                    <a:pt x="272" y="12"/>
                  </a:lnTo>
                  <a:lnTo>
                    <a:pt x="254" y="18"/>
                  </a:lnTo>
                  <a:lnTo>
                    <a:pt x="230" y="24"/>
                  </a:lnTo>
                  <a:lnTo>
                    <a:pt x="206" y="42"/>
                  </a:lnTo>
                  <a:lnTo>
                    <a:pt x="188" y="48"/>
                  </a:lnTo>
                  <a:lnTo>
                    <a:pt x="176" y="54"/>
                  </a:lnTo>
                  <a:lnTo>
                    <a:pt x="170" y="54"/>
                  </a:lnTo>
                  <a:lnTo>
                    <a:pt x="150" y="169"/>
                  </a:lnTo>
                  <a:lnTo>
                    <a:pt x="110" y="225"/>
                  </a:lnTo>
                  <a:lnTo>
                    <a:pt x="54" y="383"/>
                  </a:lnTo>
                  <a:lnTo>
                    <a:pt x="82" y="555"/>
                  </a:lnTo>
                  <a:lnTo>
                    <a:pt x="40" y="679"/>
                  </a:lnTo>
                  <a:lnTo>
                    <a:pt x="0" y="767"/>
                  </a:lnTo>
                  <a:lnTo>
                    <a:pt x="108" y="767"/>
                  </a:lnTo>
                  <a:lnTo>
                    <a:pt x="120" y="611"/>
                  </a:lnTo>
                  <a:lnTo>
                    <a:pt x="148" y="499"/>
                  </a:lnTo>
                  <a:lnTo>
                    <a:pt x="160" y="367"/>
                  </a:lnTo>
                  <a:lnTo>
                    <a:pt x="218" y="327"/>
                  </a:lnTo>
                  <a:lnTo>
                    <a:pt x="238" y="221"/>
                  </a:lnTo>
                  <a:lnTo>
                    <a:pt x="296" y="135"/>
                  </a:lnTo>
                  <a:lnTo>
                    <a:pt x="314" y="0"/>
                  </a:lnTo>
                  <a:lnTo>
                    <a:pt x="302" y="0"/>
                  </a:lnTo>
                  <a:lnTo>
                    <a:pt x="296" y="0"/>
                  </a:lnTo>
                  <a:lnTo>
                    <a:pt x="290" y="0"/>
                  </a:lnTo>
                  <a:lnTo>
                    <a:pt x="284" y="6"/>
                  </a:lnTo>
                  <a:lnTo>
                    <a:pt x="284" y="6"/>
                  </a:lnTo>
                  <a:lnTo>
                    <a:pt x="284" y="6"/>
                  </a:lnTo>
                  <a:lnTo>
                    <a:pt x="284" y="6"/>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0968" name="Freeform 8"/>
            <p:cNvSpPr>
              <a:spLocks/>
            </p:cNvSpPr>
            <p:nvPr/>
          </p:nvSpPr>
          <p:spPr bwMode="ltGray">
            <a:xfrm>
              <a:off x="4700" y="3697"/>
              <a:ext cx="275" cy="623"/>
            </a:xfrm>
            <a:custGeom>
              <a:avLst/>
              <a:gdLst>
                <a:gd name="T0" fmla="*/ 257 w 275"/>
                <a:gd name="T1" fmla="*/ 12 h 623"/>
                <a:gd name="T2" fmla="*/ 239 w 275"/>
                <a:gd name="T3" fmla="*/ 6 h 623"/>
                <a:gd name="T4" fmla="*/ 203 w 275"/>
                <a:gd name="T5" fmla="*/ 6 h 623"/>
                <a:gd name="T6" fmla="*/ 203 w 275"/>
                <a:gd name="T7" fmla="*/ 6 h 623"/>
                <a:gd name="T8" fmla="*/ 197 w 275"/>
                <a:gd name="T9" fmla="*/ 6 h 623"/>
                <a:gd name="T10" fmla="*/ 185 w 275"/>
                <a:gd name="T11" fmla="*/ 0 h 623"/>
                <a:gd name="T12" fmla="*/ 173 w 275"/>
                <a:gd name="T13" fmla="*/ 0 h 623"/>
                <a:gd name="T14" fmla="*/ 166 w 275"/>
                <a:gd name="T15" fmla="*/ 0 h 623"/>
                <a:gd name="T16" fmla="*/ 160 w 275"/>
                <a:gd name="T17" fmla="*/ 0 h 623"/>
                <a:gd name="T18" fmla="*/ 144 w 275"/>
                <a:gd name="T19" fmla="*/ 117 h 623"/>
                <a:gd name="T20" fmla="*/ 128 w 275"/>
                <a:gd name="T21" fmla="*/ 185 h 623"/>
                <a:gd name="T22" fmla="*/ 58 w 275"/>
                <a:gd name="T23" fmla="*/ 299 h 623"/>
                <a:gd name="T24" fmla="*/ 54 w 275"/>
                <a:gd name="T25" fmla="*/ 441 h 623"/>
                <a:gd name="T26" fmla="*/ 24 w 275"/>
                <a:gd name="T27" fmla="*/ 523 h 623"/>
                <a:gd name="T28" fmla="*/ 0 w 275"/>
                <a:gd name="T29" fmla="*/ 623 h 623"/>
                <a:gd name="T30" fmla="*/ 78 w 275"/>
                <a:gd name="T31" fmla="*/ 623 h 623"/>
                <a:gd name="T32" fmla="*/ 92 w 275"/>
                <a:gd name="T33" fmla="*/ 555 h 623"/>
                <a:gd name="T34" fmla="*/ 134 w 275"/>
                <a:gd name="T35" fmla="*/ 447 h 623"/>
                <a:gd name="T36" fmla="*/ 158 w 275"/>
                <a:gd name="T37" fmla="*/ 315 h 623"/>
                <a:gd name="T38" fmla="*/ 184 w 275"/>
                <a:gd name="T39" fmla="*/ 257 h 623"/>
                <a:gd name="T40" fmla="*/ 216 w 275"/>
                <a:gd name="T41" fmla="*/ 211 h 623"/>
                <a:gd name="T42" fmla="*/ 222 w 275"/>
                <a:gd name="T43" fmla="*/ 145 h 623"/>
                <a:gd name="T44" fmla="*/ 240 w 275"/>
                <a:gd name="T45" fmla="*/ 111 h 623"/>
                <a:gd name="T46" fmla="*/ 262 w 275"/>
                <a:gd name="T47" fmla="*/ 79 h 623"/>
                <a:gd name="T48" fmla="*/ 275 w 275"/>
                <a:gd name="T49" fmla="*/ 6 h 623"/>
                <a:gd name="T50" fmla="*/ 263 w 275"/>
                <a:gd name="T51" fmla="*/ 12 h 623"/>
                <a:gd name="T52" fmla="*/ 257 w 275"/>
                <a:gd name="T53" fmla="*/ 12 h 623"/>
                <a:gd name="T54" fmla="*/ 257 w 275"/>
                <a:gd name="T55" fmla="*/ 12 h 623"/>
                <a:gd name="T56" fmla="*/ 257 w 275"/>
                <a:gd name="T57" fmla="*/ 12 h 6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275" h="623">
                  <a:moveTo>
                    <a:pt x="257" y="12"/>
                  </a:moveTo>
                  <a:lnTo>
                    <a:pt x="239" y="6"/>
                  </a:lnTo>
                  <a:lnTo>
                    <a:pt x="203" y="6"/>
                  </a:lnTo>
                  <a:lnTo>
                    <a:pt x="203" y="6"/>
                  </a:lnTo>
                  <a:lnTo>
                    <a:pt x="197" y="6"/>
                  </a:lnTo>
                  <a:lnTo>
                    <a:pt x="185" y="0"/>
                  </a:lnTo>
                  <a:lnTo>
                    <a:pt x="173" y="0"/>
                  </a:lnTo>
                  <a:lnTo>
                    <a:pt x="166" y="0"/>
                  </a:lnTo>
                  <a:lnTo>
                    <a:pt x="160" y="0"/>
                  </a:lnTo>
                  <a:lnTo>
                    <a:pt x="144" y="117"/>
                  </a:lnTo>
                  <a:lnTo>
                    <a:pt x="128" y="185"/>
                  </a:lnTo>
                  <a:lnTo>
                    <a:pt x="58" y="299"/>
                  </a:lnTo>
                  <a:lnTo>
                    <a:pt x="54" y="441"/>
                  </a:lnTo>
                  <a:lnTo>
                    <a:pt x="24" y="523"/>
                  </a:lnTo>
                  <a:lnTo>
                    <a:pt x="0" y="623"/>
                  </a:lnTo>
                  <a:lnTo>
                    <a:pt x="78" y="623"/>
                  </a:lnTo>
                  <a:lnTo>
                    <a:pt x="92" y="555"/>
                  </a:lnTo>
                  <a:lnTo>
                    <a:pt x="134" y="447"/>
                  </a:lnTo>
                  <a:lnTo>
                    <a:pt x="158" y="315"/>
                  </a:lnTo>
                  <a:lnTo>
                    <a:pt x="184" y="257"/>
                  </a:lnTo>
                  <a:lnTo>
                    <a:pt x="216" y="211"/>
                  </a:lnTo>
                  <a:lnTo>
                    <a:pt x="222" y="145"/>
                  </a:lnTo>
                  <a:lnTo>
                    <a:pt x="240" y="111"/>
                  </a:lnTo>
                  <a:lnTo>
                    <a:pt x="262" y="79"/>
                  </a:lnTo>
                  <a:lnTo>
                    <a:pt x="275" y="6"/>
                  </a:lnTo>
                  <a:lnTo>
                    <a:pt x="263" y="12"/>
                  </a:lnTo>
                  <a:lnTo>
                    <a:pt x="257" y="12"/>
                  </a:lnTo>
                  <a:lnTo>
                    <a:pt x="257" y="12"/>
                  </a:lnTo>
                  <a:lnTo>
                    <a:pt x="257"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0969" name="Freeform 9"/>
            <p:cNvSpPr>
              <a:spLocks/>
            </p:cNvSpPr>
            <p:nvPr/>
          </p:nvSpPr>
          <p:spPr bwMode="ltGray">
            <a:xfrm>
              <a:off x="4522" y="3709"/>
              <a:ext cx="213" cy="611"/>
            </a:xfrm>
            <a:custGeom>
              <a:avLst/>
              <a:gdLst>
                <a:gd name="T0" fmla="*/ 171 w 213"/>
                <a:gd name="T1" fmla="*/ 12 h 611"/>
                <a:gd name="T2" fmla="*/ 159 w 213"/>
                <a:gd name="T3" fmla="*/ 24 h 611"/>
                <a:gd name="T4" fmla="*/ 153 w 213"/>
                <a:gd name="T5" fmla="*/ 36 h 611"/>
                <a:gd name="T6" fmla="*/ 128 w 213"/>
                <a:gd name="T7" fmla="*/ 60 h 611"/>
                <a:gd name="T8" fmla="*/ 110 w 213"/>
                <a:gd name="T9" fmla="*/ 83 h 611"/>
                <a:gd name="T10" fmla="*/ 86 w 213"/>
                <a:gd name="T11" fmla="*/ 119 h 611"/>
                <a:gd name="T12" fmla="*/ 68 w 213"/>
                <a:gd name="T13" fmla="*/ 167 h 611"/>
                <a:gd name="T14" fmla="*/ 68 w 213"/>
                <a:gd name="T15" fmla="*/ 221 h 611"/>
                <a:gd name="T16" fmla="*/ 68 w 213"/>
                <a:gd name="T17" fmla="*/ 227 h 611"/>
                <a:gd name="T18" fmla="*/ 68 w 213"/>
                <a:gd name="T19" fmla="*/ 233 h 611"/>
                <a:gd name="T20" fmla="*/ 68 w 213"/>
                <a:gd name="T21" fmla="*/ 239 h 611"/>
                <a:gd name="T22" fmla="*/ 68 w 213"/>
                <a:gd name="T23" fmla="*/ 245 h 611"/>
                <a:gd name="T24" fmla="*/ 68 w 213"/>
                <a:gd name="T25" fmla="*/ 251 h 611"/>
                <a:gd name="T26" fmla="*/ 68 w 213"/>
                <a:gd name="T27" fmla="*/ 251 h 611"/>
                <a:gd name="T28" fmla="*/ 68 w 213"/>
                <a:gd name="T29" fmla="*/ 257 h 611"/>
                <a:gd name="T30" fmla="*/ 68 w 213"/>
                <a:gd name="T31" fmla="*/ 269 h 611"/>
                <a:gd name="T32" fmla="*/ 74 w 213"/>
                <a:gd name="T33" fmla="*/ 287 h 611"/>
                <a:gd name="T34" fmla="*/ 80 w 213"/>
                <a:gd name="T35" fmla="*/ 305 h 611"/>
                <a:gd name="T36" fmla="*/ 86 w 213"/>
                <a:gd name="T37" fmla="*/ 311 h 611"/>
                <a:gd name="T38" fmla="*/ 86 w 213"/>
                <a:gd name="T39" fmla="*/ 311 h 611"/>
                <a:gd name="T40" fmla="*/ 92 w 213"/>
                <a:gd name="T41" fmla="*/ 317 h 611"/>
                <a:gd name="T42" fmla="*/ 92 w 213"/>
                <a:gd name="T43" fmla="*/ 323 h 611"/>
                <a:gd name="T44" fmla="*/ 92 w 213"/>
                <a:gd name="T45" fmla="*/ 323 h 611"/>
                <a:gd name="T46" fmla="*/ 24 w 213"/>
                <a:gd name="T47" fmla="*/ 437 h 611"/>
                <a:gd name="T48" fmla="*/ 18 w 213"/>
                <a:gd name="T49" fmla="*/ 471 h 611"/>
                <a:gd name="T50" fmla="*/ 0 w 213"/>
                <a:gd name="T51" fmla="*/ 547 h 611"/>
                <a:gd name="T52" fmla="*/ 50 w 213"/>
                <a:gd name="T53" fmla="*/ 611 h 611"/>
                <a:gd name="T54" fmla="*/ 114 w 213"/>
                <a:gd name="T55" fmla="*/ 611 h 611"/>
                <a:gd name="T56" fmla="*/ 104 w 213"/>
                <a:gd name="T57" fmla="*/ 555 h 611"/>
                <a:gd name="T58" fmla="*/ 120 w 213"/>
                <a:gd name="T59" fmla="*/ 515 h 611"/>
                <a:gd name="T60" fmla="*/ 150 w 213"/>
                <a:gd name="T61" fmla="*/ 449 h 611"/>
                <a:gd name="T62" fmla="*/ 166 w 213"/>
                <a:gd name="T63" fmla="*/ 377 h 611"/>
                <a:gd name="T64" fmla="*/ 156 w 213"/>
                <a:gd name="T65" fmla="*/ 295 h 611"/>
                <a:gd name="T66" fmla="*/ 170 w 213"/>
                <a:gd name="T67" fmla="*/ 203 h 611"/>
                <a:gd name="T68" fmla="*/ 212 w 213"/>
                <a:gd name="T69" fmla="*/ 95 h 611"/>
                <a:gd name="T70" fmla="*/ 213 w 213"/>
                <a:gd name="T71" fmla="*/ 0 h 611"/>
                <a:gd name="T72" fmla="*/ 207 w 213"/>
                <a:gd name="T73" fmla="*/ 0 h 611"/>
                <a:gd name="T74" fmla="*/ 201 w 213"/>
                <a:gd name="T75" fmla="*/ 0 h 611"/>
                <a:gd name="T76" fmla="*/ 195 w 213"/>
                <a:gd name="T77" fmla="*/ 0 h 611"/>
                <a:gd name="T78" fmla="*/ 189 w 213"/>
                <a:gd name="T79" fmla="*/ 0 h 611"/>
                <a:gd name="T80" fmla="*/ 183 w 213"/>
                <a:gd name="T81" fmla="*/ 6 h 611"/>
                <a:gd name="T82" fmla="*/ 177 w 213"/>
                <a:gd name="T83" fmla="*/ 6 h 611"/>
                <a:gd name="T84" fmla="*/ 171 w 213"/>
                <a:gd name="T85" fmla="*/ 12 h 611"/>
                <a:gd name="T86" fmla="*/ 171 w 213"/>
                <a:gd name="T87" fmla="*/ 12 h 611"/>
                <a:gd name="T88" fmla="*/ 171 w 213"/>
                <a:gd name="T89" fmla="*/ 12 h 61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213" h="611">
                  <a:moveTo>
                    <a:pt x="171" y="12"/>
                  </a:moveTo>
                  <a:lnTo>
                    <a:pt x="159" y="24"/>
                  </a:lnTo>
                  <a:lnTo>
                    <a:pt x="153" y="36"/>
                  </a:lnTo>
                  <a:lnTo>
                    <a:pt x="128" y="60"/>
                  </a:lnTo>
                  <a:lnTo>
                    <a:pt x="110" y="83"/>
                  </a:lnTo>
                  <a:lnTo>
                    <a:pt x="86" y="119"/>
                  </a:lnTo>
                  <a:lnTo>
                    <a:pt x="68" y="167"/>
                  </a:lnTo>
                  <a:lnTo>
                    <a:pt x="68" y="221"/>
                  </a:lnTo>
                  <a:lnTo>
                    <a:pt x="68" y="227"/>
                  </a:lnTo>
                  <a:lnTo>
                    <a:pt x="68" y="233"/>
                  </a:lnTo>
                  <a:lnTo>
                    <a:pt x="68" y="239"/>
                  </a:lnTo>
                  <a:lnTo>
                    <a:pt x="68" y="245"/>
                  </a:lnTo>
                  <a:lnTo>
                    <a:pt x="68" y="251"/>
                  </a:lnTo>
                  <a:lnTo>
                    <a:pt x="68" y="251"/>
                  </a:lnTo>
                  <a:lnTo>
                    <a:pt x="68" y="257"/>
                  </a:lnTo>
                  <a:lnTo>
                    <a:pt x="68" y="269"/>
                  </a:lnTo>
                  <a:lnTo>
                    <a:pt x="74" y="287"/>
                  </a:lnTo>
                  <a:lnTo>
                    <a:pt x="80" y="305"/>
                  </a:lnTo>
                  <a:lnTo>
                    <a:pt x="86" y="311"/>
                  </a:lnTo>
                  <a:lnTo>
                    <a:pt x="86" y="311"/>
                  </a:lnTo>
                  <a:lnTo>
                    <a:pt x="92" y="317"/>
                  </a:lnTo>
                  <a:lnTo>
                    <a:pt x="92" y="323"/>
                  </a:lnTo>
                  <a:lnTo>
                    <a:pt x="92" y="323"/>
                  </a:lnTo>
                  <a:lnTo>
                    <a:pt x="24" y="437"/>
                  </a:lnTo>
                  <a:lnTo>
                    <a:pt x="18" y="471"/>
                  </a:lnTo>
                  <a:lnTo>
                    <a:pt x="0" y="547"/>
                  </a:lnTo>
                  <a:lnTo>
                    <a:pt x="50" y="611"/>
                  </a:lnTo>
                  <a:lnTo>
                    <a:pt x="114" y="611"/>
                  </a:lnTo>
                  <a:lnTo>
                    <a:pt x="104" y="555"/>
                  </a:lnTo>
                  <a:lnTo>
                    <a:pt x="120" y="515"/>
                  </a:lnTo>
                  <a:lnTo>
                    <a:pt x="150" y="449"/>
                  </a:lnTo>
                  <a:lnTo>
                    <a:pt x="166" y="377"/>
                  </a:lnTo>
                  <a:lnTo>
                    <a:pt x="156" y="295"/>
                  </a:lnTo>
                  <a:lnTo>
                    <a:pt x="170" y="203"/>
                  </a:lnTo>
                  <a:lnTo>
                    <a:pt x="212" y="95"/>
                  </a:lnTo>
                  <a:lnTo>
                    <a:pt x="213" y="0"/>
                  </a:lnTo>
                  <a:lnTo>
                    <a:pt x="207" y="0"/>
                  </a:lnTo>
                  <a:lnTo>
                    <a:pt x="201" y="0"/>
                  </a:lnTo>
                  <a:lnTo>
                    <a:pt x="195" y="0"/>
                  </a:lnTo>
                  <a:lnTo>
                    <a:pt x="189" y="0"/>
                  </a:lnTo>
                  <a:lnTo>
                    <a:pt x="183" y="6"/>
                  </a:lnTo>
                  <a:lnTo>
                    <a:pt x="177" y="6"/>
                  </a:lnTo>
                  <a:lnTo>
                    <a:pt x="171" y="12"/>
                  </a:lnTo>
                  <a:lnTo>
                    <a:pt x="171" y="12"/>
                  </a:lnTo>
                  <a:lnTo>
                    <a:pt x="171"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0970" name="Freeform 10"/>
            <p:cNvSpPr>
              <a:spLocks/>
            </p:cNvSpPr>
            <p:nvPr/>
          </p:nvSpPr>
          <p:spPr bwMode="ltGray">
            <a:xfrm>
              <a:off x="4292" y="3936"/>
              <a:ext cx="167" cy="384"/>
            </a:xfrm>
            <a:custGeom>
              <a:avLst/>
              <a:gdLst>
                <a:gd name="T0" fmla="*/ 149 w 167"/>
                <a:gd name="T1" fmla="*/ 60 h 384"/>
                <a:gd name="T2" fmla="*/ 119 w 167"/>
                <a:gd name="T3" fmla="*/ 30 h 384"/>
                <a:gd name="T4" fmla="*/ 89 w 167"/>
                <a:gd name="T5" fmla="*/ 12 h 384"/>
                <a:gd name="T6" fmla="*/ 59 w 167"/>
                <a:gd name="T7" fmla="*/ 0 h 384"/>
                <a:gd name="T8" fmla="*/ 54 w 167"/>
                <a:gd name="T9" fmla="*/ 70 h 384"/>
                <a:gd name="T10" fmla="*/ 46 w 167"/>
                <a:gd name="T11" fmla="*/ 112 h 384"/>
                <a:gd name="T12" fmla="*/ 52 w 167"/>
                <a:gd name="T13" fmla="*/ 168 h 384"/>
                <a:gd name="T14" fmla="*/ 24 w 167"/>
                <a:gd name="T15" fmla="*/ 194 h 384"/>
                <a:gd name="T16" fmla="*/ 16 w 167"/>
                <a:gd name="T17" fmla="*/ 258 h 384"/>
                <a:gd name="T18" fmla="*/ 2 w 167"/>
                <a:gd name="T19" fmla="*/ 300 h 384"/>
                <a:gd name="T20" fmla="*/ 0 w 167"/>
                <a:gd name="T21" fmla="*/ 352 h 384"/>
                <a:gd name="T22" fmla="*/ 47 w 167"/>
                <a:gd name="T23" fmla="*/ 384 h 384"/>
                <a:gd name="T24" fmla="*/ 149 w 167"/>
                <a:gd name="T25" fmla="*/ 384 h 384"/>
                <a:gd name="T26" fmla="*/ 134 w 167"/>
                <a:gd name="T27" fmla="*/ 350 h 384"/>
                <a:gd name="T28" fmla="*/ 104 w 167"/>
                <a:gd name="T29" fmla="*/ 324 h 384"/>
                <a:gd name="T30" fmla="*/ 138 w 167"/>
                <a:gd name="T31" fmla="*/ 274 h 384"/>
                <a:gd name="T32" fmla="*/ 122 w 167"/>
                <a:gd name="T33" fmla="*/ 220 h 384"/>
                <a:gd name="T34" fmla="*/ 132 w 167"/>
                <a:gd name="T35" fmla="*/ 186 h 384"/>
                <a:gd name="T36" fmla="*/ 140 w 167"/>
                <a:gd name="T37" fmla="*/ 154 h 384"/>
                <a:gd name="T38" fmla="*/ 167 w 167"/>
                <a:gd name="T39" fmla="*/ 90 h 384"/>
                <a:gd name="T40" fmla="*/ 149 w 167"/>
                <a:gd name="T41" fmla="*/ 60 h 384"/>
                <a:gd name="T42" fmla="*/ 149 w 167"/>
                <a:gd name="T43" fmla="*/ 60 h 384"/>
                <a:gd name="T44" fmla="*/ 149 w 167"/>
                <a:gd name="T45" fmla="*/ 60 h 3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67" h="384">
                  <a:moveTo>
                    <a:pt x="149" y="60"/>
                  </a:moveTo>
                  <a:lnTo>
                    <a:pt x="119" y="30"/>
                  </a:lnTo>
                  <a:lnTo>
                    <a:pt x="89" y="12"/>
                  </a:lnTo>
                  <a:lnTo>
                    <a:pt x="59" y="0"/>
                  </a:lnTo>
                  <a:lnTo>
                    <a:pt x="54" y="70"/>
                  </a:lnTo>
                  <a:lnTo>
                    <a:pt x="46" y="112"/>
                  </a:lnTo>
                  <a:lnTo>
                    <a:pt x="52" y="168"/>
                  </a:lnTo>
                  <a:lnTo>
                    <a:pt x="24" y="194"/>
                  </a:lnTo>
                  <a:lnTo>
                    <a:pt x="16" y="258"/>
                  </a:lnTo>
                  <a:lnTo>
                    <a:pt x="2" y="300"/>
                  </a:lnTo>
                  <a:lnTo>
                    <a:pt x="0" y="352"/>
                  </a:lnTo>
                  <a:lnTo>
                    <a:pt x="47" y="384"/>
                  </a:lnTo>
                  <a:lnTo>
                    <a:pt x="149" y="384"/>
                  </a:lnTo>
                  <a:lnTo>
                    <a:pt x="134" y="350"/>
                  </a:lnTo>
                  <a:lnTo>
                    <a:pt x="104" y="324"/>
                  </a:lnTo>
                  <a:lnTo>
                    <a:pt x="138" y="274"/>
                  </a:lnTo>
                  <a:lnTo>
                    <a:pt x="122" y="220"/>
                  </a:lnTo>
                  <a:lnTo>
                    <a:pt x="132" y="186"/>
                  </a:lnTo>
                  <a:lnTo>
                    <a:pt x="140" y="154"/>
                  </a:lnTo>
                  <a:lnTo>
                    <a:pt x="167" y="90"/>
                  </a:lnTo>
                  <a:lnTo>
                    <a:pt x="149" y="60"/>
                  </a:lnTo>
                  <a:lnTo>
                    <a:pt x="149" y="60"/>
                  </a:lnTo>
                  <a:lnTo>
                    <a:pt x="149" y="6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0971" name="Freeform 11"/>
            <p:cNvSpPr>
              <a:spLocks/>
            </p:cNvSpPr>
            <p:nvPr/>
          </p:nvSpPr>
          <p:spPr bwMode="ltGray">
            <a:xfrm>
              <a:off x="4100" y="4020"/>
              <a:ext cx="166" cy="300"/>
            </a:xfrm>
            <a:custGeom>
              <a:avLst/>
              <a:gdLst>
                <a:gd name="T0" fmla="*/ 136 w 166"/>
                <a:gd name="T1" fmla="*/ 12 h 300"/>
                <a:gd name="T2" fmla="*/ 100 w 166"/>
                <a:gd name="T3" fmla="*/ 0 h 300"/>
                <a:gd name="T4" fmla="*/ 78 w 166"/>
                <a:gd name="T5" fmla="*/ 64 h 300"/>
                <a:gd name="T6" fmla="*/ 70 w 166"/>
                <a:gd name="T7" fmla="*/ 126 h 300"/>
                <a:gd name="T8" fmla="*/ 46 w 166"/>
                <a:gd name="T9" fmla="*/ 184 h 300"/>
                <a:gd name="T10" fmla="*/ 58 w 166"/>
                <a:gd name="T11" fmla="*/ 232 h 300"/>
                <a:gd name="T12" fmla="*/ 38 w 166"/>
                <a:gd name="T13" fmla="*/ 268 h 300"/>
                <a:gd name="T14" fmla="*/ 0 w 166"/>
                <a:gd name="T15" fmla="*/ 300 h 300"/>
                <a:gd name="T16" fmla="*/ 160 w 166"/>
                <a:gd name="T17" fmla="*/ 300 h 300"/>
                <a:gd name="T18" fmla="*/ 136 w 166"/>
                <a:gd name="T19" fmla="*/ 272 h 300"/>
                <a:gd name="T20" fmla="*/ 98 w 166"/>
                <a:gd name="T21" fmla="*/ 234 h 300"/>
                <a:gd name="T22" fmla="*/ 130 w 166"/>
                <a:gd name="T23" fmla="*/ 188 h 300"/>
                <a:gd name="T24" fmla="*/ 138 w 166"/>
                <a:gd name="T25" fmla="*/ 134 h 300"/>
                <a:gd name="T26" fmla="*/ 144 w 166"/>
                <a:gd name="T27" fmla="*/ 94 h 300"/>
                <a:gd name="T28" fmla="*/ 164 w 166"/>
                <a:gd name="T29" fmla="*/ 60 h 300"/>
                <a:gd name="T30" fmla="*/ 166 w 166"/>
                <a:gd name="T31" fmla="*/ 0 h 300"/>
                <a:gd name="T32" fmla="*/ 136 w 166"/>
                <a:gd name="T33" fmla="*/ 12 h 300"/>
                <a:gd name="T34" fmla="*/ 136 w 166"/>
                <a:gd name="T35" fmla="*/ 12 h 300"/>
                <a:gd name="T36" fmla="*/ 136 w 166"/>
                <a:gd name="T37" fmla="*/ 12 h 3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166" h="300">
                  <a:moveTo>
                    <a:pt x="136" y="12"/>
                  </a:moveTo>
                  <a:lnTo>
                    <a:pt x="100" y="0"/>
                  </a:lnTo>
                  <a:lnTo>
                    <a:pt x="78" y="64"/>
                  </a:lnTo>
                  <a:lnTo>
                    <a:pt x="70" y="126"/>
                  </a:lnTo>
                  <a:lnTo>
                    <a:pt x="46" y="184"/>
                  </a:lnTo>
                  <a:lnTo>
                    <a:pt x="58" y="232"/>
                  </a:lnTo>
                  <a:lnTo>
                    <a:pt x="38" y="268"/>
                  </a:lnTo>
                  <a:lnTo>
                    <a:pt x="0" y="300"/>
                  </a:lnTo>
                  <a:lnTo>
                    <a:pt x="160" y="300"/>
                  </a:lnTo>
                  <a:lnTo>
                    <a:pt x="136" y="272"/>
                  </a:lnTo>
                  <a:lnTo>
                    <a:pt x="98" y="234"/>
                  </a:lnTo>
                  <a:lnTo>
                    <a:pt x="130" y="188"/>
                  </a:lnTo>
                  <a:lnTo>
                    <a:pt x="138" y="134"/>
                  </a:lnTo>
                  <a:lnTo>
                    <a:pt x="144" y="94"/>
                  </a:lnTo>
                  <a:lnTo>
                    <a:pt x="164" y="60"/>
                  </a:lnTo>
                  <a:lnTo>
                    <a:pt x="166" y="0"/>
                  </a:lnTo>
                  <a:lnTo>
                    <a:pt x="136" y="12"/>
                  </a:lnTo>
                  <a:lnTo>
                    <a:pt x="136" y="12"/>
                  </a:lnTo>
                  <a:lnTo>
                    <a:pt x="136" y="12"/>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0972" name="Freeform 12"/>
            <p:cNvSpPr>
              <a:spLocks/>
            </p:cNvSpPr>
            <p:nvPr/>
          </p:nvSpPr>
          <p:spPr bwMode="ltGray">
            <a:xfrm>
              <a:off x="3910" y="4038"/>
              <a:ext cx="237" cy="282"/>
            </a:xfrm>
            <a:custGeom>
              <a:avLst/>
              <a:gdLst>
                <a:gd name="T0" fmla="*/ 201 w 237"/>
                <a:gd name="T1" fmla="*/ 0 h 282"/>
                <a:gd name="T2" fmla="*/ 183 w 237"/>
                <a:gd name="T3" fmla="*/ 0 h 282"/>
                <a:gd name="T4" fmla="*/ 158 w 237"/>
                <a:gd name="T5" fmla="*/ 50 h 282"/>
                <a:gd name="T6" fmla="*/ 148 w 237"/>
                <a:gd name="T7" fmla="*/ 92 h 282"/>
                <a:gd name="T8" fmla="*/ 120 w 237"/>
                <a:gd name="T9" fmla="*/ 144 h 282"/>
                <a:gd name="T10" fmla="*/ 82 w 237"/>
                <a:gd name="T11" fmla="*/ 182 h 282"/>
                <a:gd name="T12" fmla="*/ 60 w 237"/>
                <a:gd name="T13" fmla="*/ 232 h 282"/>
                <a:gd name="T14" fmla="*/ 0 w 237"/>
                <a:gd name="T15" fmla="*/ 282 h 282"/>
                <a:gd name="T16" fmla="*/ 128 w 237"/>
                <a:gd name="T17" fmla="*/ 282 h 282"/>
                <a:gd name="T18" fmla="*/ 154 w 237"/>
                <a:gd name="T19" fmla="*/ 254 h 282"/>
                <a:gd name="T20" fmla="*/ 158 w 237"/>
                <a:gd name="T21" fmla="*/ 196 h 282"/>
                <a:gd name="T22" fmla="*/ 188 w 237"/>
                <a:gd name="T23" fmla="*/ 148 h 282"/>
                <a:gd name="T24" fmla="*/ 196 w 237"/>
                <a:gd name="T25" fmla="*/ 70 h 282"/>
                <a:gd name="T26" fmla="*/ 237 w 237"/>
                <a:gd name="T27" fmla="*/ 0 h 282"/>
                <a:gd name="T28" fmla="*/ 201 w 237"/>
                <a:gd name="T29" fmla="*/ 0 h 282"/>
                <a:gd name="T30" fmla="*/ 201 w 237"/>
                <a:gd name="T31" fmla="*/ 0 h 282"/>
                <a:gd name="T32" fmla="*/ 201 w 237"/>
                <a:gd name="T33" fmla="*/ 0 h 2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37" h="282">
                  <a:moveTo>
                    <a:pt x="201" y="0"/>
                  </a:moveTo>
                  <a:lnTo>
                    <a:pt x="183" y="0"/>
                  </a:lnTo>
                  <a:lnTo>
                    <a:pt x="158" y="50"/>
                  </a:lnTo>
                  <a:lnTo>
                    <a:pt x="148" y="92"/>
                  </a:lnTo>
                  <a:lnTo>
                    <a:pt x="120" y="144"/>
                  </a:lnTo>
                  <a:lnTo>
                    <a:pt x="82" y="182"/>
                  </a:lnTo>
                  <a:lnTo>
                    <a:pt x="60" y="232"/>
                  </a:lnTo>
                  <a:lnTo>
                    <a:pt x="0" y="282"/>
                  </a:lnTo>
                  <a:lnTo>
                    <a:pt x="128" y="282"/>
                  </a:lnTo>
                  <a:lnTo>
                    <a:pt x="154" y="254"/>
                  </a:lnTo>
                  <a:lnTo>
                    <a:pt x="158" y="196"/>
                  </a:lnTo>
                  <a:lnTo>
                    <a:pt x="188" y="148"/>
                  </a:lnTo>
                  <a:lnTo>
                    <a:pt x="196" y="70"/>
                  </a:lnTo>
                  <a:lnTo>
                    <a:pt x="237" y="0"/>
                  </a:lnTo>
                  <a:lnTo>
                    <a:pt x="201" y="0"/>
                  </a:lnTo>
                  <a:lnTo>
                    <a:pt x="201" y="0"/>
                  </a:lnTo>
                  <a:lnTo>
                    <a:pt x="201"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0973" name="Freeform 13"/>
            <p:cNvSpPr>
              <a:spLocks/>
            </p:cNvSpPr>
            <p:nvPr/>
          </p:nvSpPr>
          <p:spPr bwMode="ltGray">
            <a:xfrm>
              <a:off x="3674" y="4086"/>
              <a:ext cx="196" cy="234"/>
            </a:xfrm>
            <a:custGeom>
              <a:avLst/>
              <a:gdLst>
                <a:gd name="T0" fmla="*/ 167 w 196"/>
                <a:gd name="T1" fmla="*/ 54 h 234"/>
                <a:gd name="T2" fmla="*/ 113 w 196"/>
                <a:gd name="T3" fmla="*/ 24 h 234"/>
                <a:gd name="T4" fmla="*/ 83 w 196"/>
                <a:gd name="T5" fmla="*/ 0 h 234"/>
                <a:gd name="T6" fmla="*/ 80 w 196"/>
                <a:gd name="T7" fmla="*/ 62 h 234"/>
                <a:gd name="T8" fmla="*/ 58 w 196"/>
                <a:gd name="T9" fmla="*/ 100 h 234"/>
                <a:gd name="T10" fmla="*/ 54 w 196"/>
                <a:gd name="T11" fmla="*/ 160 h 234"/>
                <a:gd name="T12" fmla="*/ 36 w 196"/>
                <a:gd name="T13" fmla="*/ 202 h 234"/>
                <a:gd name="T14" fmla="*/ 0 w 196"/>
                <a:gd name="T15" fmla="*/ 234 h 234"/>
                <a:gd name="T16" fmla="*/ 146 w 196"/>
                <a:gd name="T17" fmla="*/ 234 h 234"/>
                <a:gd name="T18" fmla="*/ 170 w 196"/>
                <a:gd name="T19" fmla="*/ 198 h 234"/>
                <a:gd name="T20" fmla="*/ 158 w 196"/>
                <a:gd name="T21" fmla="*/ 138 h 234"/>
                <a:gd name="T22" fmla="*/ 196 w 196"/>
                <a:gd name="T23" fmla="*/ 100 h 234"/>
                <a:gd name="T24" fmla="*/ 191 w 196"/>
                <a:gd name="T25" fmla="*/ 54 h 234"/>
                <a:gd name="T26" fmla="*/ 167 w 196"/>
                <a:gd name="T27" fmla="*/ 54 h 234"/>
                <a:gd name="T28" fmla="*/ 167 w 196"/>
                <a:gd name="T29" fmla="*/ 54 h 234"/>
                <a:gd name="T30" fmla="*/ 167 w 196"/>
                <a:gd name="T31" fmla="*/ 54 h 23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6" h="234">
                  <a:moveTo>
                    <a:pt x="167" y="54"/>
                  </a:moveTo>
                  <a:lnTo>
                    <a:pt x="113" y="24"/>
                  </a:lnTo>
                  <a:lnTo>
                    <a:pt x="83" y="0"/>
                  </a:lnTo>
                  <a:lnTo>
                    <a:pt x="80" y="62"/>
                  </a:lnTo>
                  <a:lnTo>
                    <a:pt x="58" y="100"/>
                  </a:lnTo>
                  <a:lnTo>
                    <a:pt x="54" y="160"/>
                  </a:lnTo>
                  <a:lnTo>
                    <a:pt x="36" y="202"/>
                  </a:lnTo>
                  <a:lnTo>
                    <a:pt x="0" y="234"/>
                  </a:lnTo>
                  <a:lnTo>
                    <a:pt x="146" y="234"/>
                  </a:lnTo>
                  <a:lnTo>
                    <a:pt x="170" y="198"/>
                  </a:lnTo>
                  <a:lnTo>
                    <a:pt x="158" y="138"/>
                  </a:lnTo>
                  <a:lnTo>
                    <a:pt x="196" y="100"/>
                  </a:lnTo>
                  <a:lnTo>
                    <a:pt x="191" y="54"/>
                  </a:lnTo>
                  <a:lnTo>
                    <a:pt x="167" y="54"/>
                  </a:lnTo>
                  <a:lnTo>
                    <a:pt x="167" y="54"/>
                  </a:lnTo>
                  <a:lnTo>
                    <a:pt x="167" y="54"/>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0974" name="Freeform 14"/>
            <p:cNvSpPr>
              <a:spLocks/>
            </p:cNvSpPr>
            <p:nvPr/>
          </p:nvSpPr>
          <p:spPr bwMode="ltGray">
            <a:xfrm>
              <a:off x="3476" y="4068"/>
              <a:ext cx="190" cy="252"/>
            </a:xfrm>
            <a:custGeom>
              <a:avLst/>
              <a:gdLst>
                <a:gd name="T0" fmla="*/ 190 w 190"/>
                <a:gd name="T1" fmla="*/ 0 h 252"/>
                <a:gd name="T2" fmla="*/ 166 w 190"/>
                <a:gd name="T3" fmla="*/ 0 h 252"/>
                <a:gd name="T4" fmla="*/ 158 w 190"/>
                <a:gd name="T5" fmla="*/ 38 h 252"/>
                <a:gd name="T6" fmla="*/ 138 w 190"/>
                <a:gd name="T7" fmla="*/ 120 h 252"/>
                <a:gd name="T8" fmla="*/ 94 w 190"/>
                <a:gd name="T9" fmla="*/ 180 h 252"/>
                <a:gd name="T10" fmla="*/ 62 w 190"/>
                <a:gd name="T11" fmla="*/ 234 h 252"/>
                <a:gd name="T12" fmla="*/ 0 w 190"/>
                <a:gd name="T13" fmla="*/ 252 h 252"/>
                <a:gd name="T14" fmla="*/ 128 w 190"/>
                <a:gd name="T15" fmla="*/ 252 h 252"/>
                <a:gd name="T16" fmla="*/ 142 w 190"/>
                <a:gd name="T17" fmla="*/ 188 h 252"/>
                <a:gd name="T18" fmla="*/ 186 w 190"/>
                <a:gd name="T19" fmla="*/ 90 h 252"/>
                <a:gd name="T20" fmla="*/ 190 w 190"/>
                <a:gd name="T21" fmla="*/ 38 h 252"/>
                <a:gd name="T22" fmla="*/ 190 w 190"/>
                <a:gd name="T23" fmla="*/ 0 h 252"/>
                <a:gd name="T24" fmla="*/ 190 w 190"/>
                <a:gd name="T25" fmla="*/ 0 h 252"/>
                <a:gd name="T26" fmla="*/ 190 w 190"/>
                <a:gd name="T27" fmla="*/ 0 h 252"/>
                <a:gd name="T28" fmla="*/ 190 w 190"/>
                <a:gd name="T29" fmla="*/ 0 h 2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0" h="252">
                  <a:moveTo>
                    <a:pt x="190" y="0"/>
                  </a:moveTo>
                  <a:lnTo>
                    <a:pt x="166" y="0"/>
                  </a:lnTo>
                  <a:lnTo>
                    <a:pt x="158" y="38"/>
                  </a:lnTo>
                  <a:lnTo>
                    <a:pt x="138" y="120"/>
                  </a:lnTo>
                  <a:lnTo>
                    <a:pt x="94" y="180"/>
                  </a:lnTo>
                  <a:lnTo>
                    <a:pt x="62" y="234"/>
                  </a:lnTo>
                  <a:lnTo>
                    <a:pt x="0" y="252"/>
                  </a:lnTo>
                  <a:lnTo>
                    <a:pt x="128" y="252"/>
                  </a:lnTo>
                  <a:lnTo>
                    <a:pt x="142" y="188"/>
                  </a:lnTo>
                  <a:lnTo>
                    <a:pt x="186" y="90"/>
                  </a:lnTo>
                  <a:lnTo>
                    <a:pt x="190" y="38"/>
                  </a:lnTo>
                  <a:lnTo>
                    <a:pt x="190" y="0"/>
                  </a:lnTo>
                  <a:lnTo>
                    <a:pt x="190" y="0"/>
                  </a:lnTo>
                  <a:lnTo>
                    <a:pt x="190" y="0"/>
                  </a:lnTo>
                  <a:lnTo>
                    <a:pt x="190"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0975" name="Freeform 15"/>
            <p:cNvSpPr>
              <a:spLocks/>
            </p:cNvSpPr>
            <p:nvPr/>
          </p:nvSpPr>
          <p:spPr bwMode="ltGray">
            <a:xfrm>
              <a:off x="3170" y="4188"/>
              <a:ext cx="230" cy="132"/>
            </a:xfrm>
            <a:custGeom>
              <a:avLst/>
              <a:gdLst>
                <a:gd name="T0" fmla="*/ 197 w 230"/>
                <a:gd name="T1" fmla="*/ 0 h 132"/>
                <a:gd name="T2" fmla="*/ 191 w 230"/>
                <a:gd name="T3" fmla="*/ 0 h 132"/>
                <a:gd name="T4" fmla="*/ 185 w 230"/>
                <a:gd name="T5" fmla="*/ 0 h 132"/>
                <a:gd name="T6" fmla="*/ 173 w 230"/>
                <a:gd name="T7" fmla="*/ 0 h 132"/>
                <a:gd name="T8" fmla="*/ 161 w 230"/>
                <a:gd name="T9" fmla="*/ 0 h 132"/>
                <a:gd name="T10" fmla="*/ 155 w 230"/>
                <a:gd name="T11" fmla="*/ 0 h 132"/>
                <a:gd name="T12" fmla="*/ 138 w 230"/>
                <a:gd name="T13" fmla="*/ 6 h 132"/>
                <a:gd name="T14" fmla="*/ 132 w 230"/>
                <a:gd name="T15" fmla="*/ 6 h 132"/>
                <a:gd name="T16" fmla="*/ 35 w 230"/>
                <a:gd name="T17" fmla="*/ 18 h 132"/>
                <a:gd name="T18" fmla="*/ 11 w 230"/>
                <a:gd name="T19" fmla="*/ 30 h 132"/>
                <a:gd name="T20" fmla="*/ 23 w 230"/>
                <a:gd name="T21" fmla="*/ 54 h 132"/>
                <a:gd name="T22" fmla="*/ 0 w 230"/>
                <a:gd name="T23" fmla="*/ 100 h 132"/>
                <a:gd name="T24" fmla="*/ 0 w 230"/>
                <a:gd name="T25" fmla="*/ 132 h 132"/>
                <a:gd name="T26" fmla="*/ 162 w 230"/>
                <a:gd name="T27" fmla="*/ 132 h 132"/>
                <a:gd name="T28" fmla="*/ 204 w 230"/>
                <a:gd name="T29" fmla="*/ 88 h 132"/>
                <a:gd name="T30" fmla="*/ 230 w 230"/>
                <a:gd name="T31" fmla="*/ 46 h 132"/>
                <a:gd name="T32" fmla="*/ 214 w 230"/>
                <a:gd name="T33" fmla="*/ 24 h 132"/>
                <a:gd name="T34" fmla="*/ 215 w 230"/>
                <a:gd name="T35" fmla="*/ 0 h 132"/>
                <a:gd name="T36" fmla="*/ 209 w 230"/>
                <a:gd name="T37" fmla="*/ 0 h 132"/>
                <a:gd name="T38" fmla="*/ 203 w 230"/>
                <a:gd name="T39" fmla="*/ 0 h 132"/>
                <a:gd name="T40" fmla="*/ 203 w 230"/>
                <a:gd name="T41" fmla="*/ 0 h 132"/>
                <a:gd name="T42" fmla="*/ 197 w 230"/>
                <a:gd name="T43" fmla="*/ 0 h 132"/>
                <a:gd name="T44" fmla="*/ 197 w 230"/>
                <a:gd name="T45" fmla="*/ 0 h 132"/>
                <a:gd name="T46" fmla="*/ 197 w 230"/>
                <a:gd name="T47" fmla="*/ 0 h 1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30" h="132">
                  <a:moveTo>
                    <a:pt x="197" y="0"/>
                  </a:moveTo>
                  <a:lnTo>
                    <a:pt x="191" y="0"/>
                  </a:lnTo>
                  <a:lnTo>
                    <a:pt x="185" y="0"/>
                  </a:lnTo>
                  <a:lnTo>
                    <a:pt x="173" y="0"/>
                  </a:lnTo>
                  <a:lnTo>
                    <a:pt x="161" y="0"/>
                  </a:lnTo>
                  <a:lnTo>
                    <a:pt x="155" y="0"/>
                  </a:lnTo>
                  <a:lnTo>
                    <a:pt x="138" y="6"/>
                  </a:lnTo>
                  <a:lnTo>
                    <a:pt x="132" y="6"/>
                  </a:lnTo>
                  <a:lnTo>
                    <a:pt x="35" y="18"/>
                  </a:lnTo>
                  <a:lnTo>
                    <a:pt x="11" y="30"/>
                  </a:lnTo>
                  <a:lnTo>
                    <a:pt x="23" y="54"/>
                  </a:lnTo>
                  <a:lnTo>
                    <a:pt x="0" y="100"/>
                  </a:lnTo>
                  <a:lnTo>
                    <a:pt x="0" y="132"/>
                  </a:lnTo>
                  <a:lnTo>
                    <a:pt x="162" y="132"/>
                  </a:lnTo>
                  <a:lnTo>
                    <a:pt x="204" y="88"/>
                  </a:lnTo>
                  <a:lnTo>
                    <a:pt x="230" y="46"/>
                  </a:lnTo>
                  <a:lnTo>
                    <a:pt x="214" y="24"/>
                  </a:lnTo>
                  <a:lnTo>
                    <a:pt x="215" y="0"/>
                  </a:lnTo>
                  <a:lnTo>
                    <a:pt x="209" y="0"/>
                  </a:lnTo>
                  <a:lnTo>
                    <a:pt x="203" y="0"/>
                  </a:lnTo>
                  <a:lnTo>
                    <a:pt x="203" y="0"/>
                  </a:lnTo>
                  <a:lnTo>
                    <a:pt x="197" y="0"/>
                  </a:lnTo>
                  <a:lnTo>
                    <a:pt x="197" y="0"/>
                  </a:lnTo>
                  <a:lnTo>
                    <a:pt x="197"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0976" name="Freeform 16"/>
            <p:cNvSpPr>
              <a:spLocks/>
            </p:cNvSpPr>
            <p:nvPr/>
          </p:nvSpPr>
          <p:spPr bwMode="ltGray">
            <a:xfrm>
              <a:off x="3044" y="4218"/>
              <a:ext cx="89" cy="102"/>
            </a:xfrm>
            <a:custGeom>
              <a:avLst/>
              <a:gdLst>
                <a:gd name="T0" fmla="*/ 71 w 89"/>
                <a:gd name="T1" fmla="*/ 0 h 102"/>
                <a:gd name="T2" fmla="*/ 66 w 89"/>
                <a:gd name="T3" fmla="*/ 48 h 102"/>
                <a:gd name="T4" fmla="*/ 30 w 89"/>
                <a:gd name="T5" fmla="*/ 72 h 102"/>
                <a:gd name="T6" fmla="*/ 0 w 89"/>
                <a:gd name="T7" fmla="*/ 102 h 102"/>
                <a:gd name="T8" fmla="*/ 66 w 89"/>
                <a:gd name="T9" fmla="*/ 102 h 102"/>
                <a:gd name="T10" fmla="*/ 88 w 89"/>
                <a:gd name="T11" fmla="*/ 56 h 102"/>
                <a:gd name="T12" fmla="*/ 89 w 89"/>
                <a:gd name="T13" fmla="*/ 6 h 102"/>
                <a:gd name="T14" fmla="*/ 71 w 89"/>
                <a:gd name="T15" fmla="*/ 0 h 102"/>
                <a:gd name="T16" fmla="*/ 71 w 89"/>
                <a:gd name="T17" fmla="*/ 0 h 102"/>
                <a:gd name="T18" fmla="*/ 71 w 89"/>
                <a:gd name="T19" fmla="*/ 0 h 1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89" h="102">
                  <a:moveTo>
                    <a:pt x="71" y="0"/>
                  </a:moveTo>
                  <a:lnTo>
                    <a:pt x="66" y="48"/>
                  </a:lnTo>
                  <a:lnTo>
                    <a:pt x="30" y="72"/>
                  </a:lnTo>
                  <a:lnTo>
                    <a:pt x="0" y="102"/>
                  </a:lnTo>
                  <a:lnTo>
                    <a:pt x="66" y="102"/>
                  </a:lnTo>
                  <a:lnTo>
                    <a:pt x="88" y="56"/>
                  </a:lnTo>
                  <a:lnTo>
                    <a:pt x="89" y="6"/>
                  </a:lnTo>
                  <a:lnTo>
                    <a:pt x="71" y="0"/>
                  </a:lnTo>
                  <a:lnTo>
                    <a:pt x="71" y="0"/>
                  </a:lnTo>
                  <a:lnTo>
                    <a:pt x="71" y="0"/>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sp>
          <p:nvSpPr>
            <p:cNvPr id="40977" name="Freeform 17"/>
            <p:cNvSpPr>
              <a:spLocks/>
            </p:cNvSpPr>
            <p:nvPr/>
          </p:nvSpPr>
          <p:spPr bwMode="ltGray">
            <a:xfrm>
              <a:off x="5482" y="3367"/>
              <a:ext cx="278" cy="953"/>
            </a:xfrm>
            <a:custGeom>
              <a:avLst/>
              <a:gdLst>
                <a:gd name="T0" fmla="*/ 278 w 278"/>
                <a:gd name="T1" fmla="*/ 24 h 953"/>
                <a:gd name="T2" fmla="*/ 272 w 278"/>
                <a:gd name="T3" fmla="*/ 24 h 953"/>
                <a:gd name="T4" fmla="*/ 272 w 278"/>
                <a:gd name="T5" fmla="*/ 18 h 953"/>
                <a:gd name="T6" fmla="*/ 266 w 278"/>
                <a:gd name="T7" fmla="*/ 18 h 953"/>
                <a:gd name="T8" fmla="*/ 254 w 278"/>
                <a:gd name="T9" fmla="*/ 12 h 953"/>
                <a:gd name="T10" fmla="*/ 236 w 278"/>
                <a:gd name="T11" fmla="*/ 6 h 953"/>
                <a:gd name="T12" fmla="*/ 212 w 278"/>
                <a:gd name="T13" fmla="*/ 0 h 953"/>
                <a:gd name="T14" fmla="*/ 206 w 278"/>
                <a:gd name="T15" fmla="*/ 6 h 953"/>
                <a:gd name="T16" fmla="*/ 198 w 278"/>
                <a:gd name="T17" fmla="*/ 129 h 953"/>
                <a:gd name="T18" fmla="*/ 184 w 278"/>
                <a:gd name="T19" fmla="*/ 209 h 953"/>
                <a:gd name="T20" fmla="*/ 182 w 278"/>
                <a:gd name="T21" fmla="*/ 249 h 953"/>
                <a:gd name="T22" fmla="*/ 200 w 278"/>
                <a:gd name="T23" fmla="*/ 339 h 953"/>
                <a:gd name="T24" fmla="*/ 186 w 278"/>
                <a:gd name="T25" fmla="*/ 481 h 953"/>
                <a:gd name="T26" fmla="*/ 176 w 278"/>
                <a:gd name="T27" fmla="*/ 521 h 953"/>
                <a:gd name="T28" fmla="*/ 156 w 278"/>
                <a:gd name="T29" fmla="*/ 601 h 953"/>
                <a:gd name="T30" fmla="*/ 172 w 278"/>
                <a:gd name="T31" fmla="*/ 681 h 953"/>
                <a:gd name="T32" fmla="*/ 138 w 278"/>
                <a:gd name="T33" fmla="*/ 765 h 953"/>
                <a:gd name="T34" fmla="*/ 96 w 278"/>
                <a:gd name="T35" fmla="*/ 847 h 953"/>
                <a:gd name="T36" fmla="*/ 50 w 278"/>
                <a:gd name="T37" fmla="*/ 899 h 953"/>
                <a:gd name="T38" fmla="*/ 0 w 278"/>
                <a:gd name="T39" fmla="*/ 953 h 953"/>
                <a:gd name="T40" fmla="*/ 278 w 278"/>
                <a:gd name="T41" fmla="*/ 953 h 953"/>
                <a:gd name="T42" fmla="*/ 278 w 278"/>
                <a:gd name="T43" fmla="*/ 24 h 953"/>
                <a:gd name="T44" fmla="*/ 278 w 278"/>
                <a:gd name="T45" fmla="*/ 24 h 953"/>
                <a:gd name="T46" fmla="*/ 278 w 278"/>
                <a:gd name="T47" fmla="*/ 24 h 9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78" h="953">
                  <a:moveTo>
                    <a:pt x="278" y="24"/>
                  </a:moveTo>
                  <a:lnTo>
                    <a:pt x="272" y="24"/>
                  </a:lnTo>
                  <a:lnTo>
                    <a:pt x="272" y="18"/>
                  </a:lnTo>
                  <a:lnTo>
                    <a:pt x="266" y="18"/>
                  </a:lnTo>
                  <a:lnTo>
                    <a:pt x="254" y="12"/>
                  </a:lnTo>
                  <a:lnTo>
                    <a:pt x="236" y="6"/>
                  </a:lnTo>
                  <a:lnTo>
                    <a:pt x="212" y="0"/>
                  </a:lnTo>
                  <a:lnTo>
                    <a:pt x="206" y="6"/>
                  </a:lnTo>
                  <a:lnTo>
                    <a:pt x="198" y="129"/>
                  </a:lnTo>
                  <a:lnTo>
                    <a:pt x="184" y="209"/>
                  </a:lnTo>
                  <a:lnTo>
                    <a:pt x="182" y="249"/>
                  </a:lnTo>
                  <a:lnTo>
                    <a:pt x="200" y="339"/>
                  </a:lnTo>
                  <a:lnTo>
                    <a:pt x="186" y="481"/>
                  </a:lnTo>
                  <a:lnTo>
                    <a:pt x="176" y="521"/>
                  </a:lnTo>
                  <a:lnTo>
                    <a:pt x="156" y="601"/>
                  </a:lnTo>
                  <a:lnTo>
                    <a:pt x="172" y="681"/>
                  </a:lnTo>
                  <a:lnTo>
                    <a:pt x="138" y="765"/>
                  </a:lnTo>
                  <a:lnTo>
                    <a:pt x="96" y="847"/>
                  </a:lnTo>
                  <a:lnTo>
                    <a:pt x="50" y="899"/>
                  </a:lnTo>
                  <a:lnTo>
                    <a:pt x="0" y="953"/>
                  </a:lnTo>
                  <a:lnTo>
                    <a:pt x="278" y="953"/>
                  </a:lnTo>
                  <a:lnTo>
                    <a:pt x="278" y="24"/>
                  </a:lnTo>
                  <a:lnTo>
                    <a:pt x="278" y="24"/>
                  </a:lnTo>
                  <a:lnTo>
                    <a:pt x="278" y="24"/>
                  </a:lnTo>
                </a:path>
              </a:pathLst>
            </a:custGeom>
            <a:gradFill rotWithShape="0">
              <a:gsLst>
                <a:gs pos="0">
                  <a:schemeClr val="bg2">
                    <a:gamma/>
                    <a:shade val="90980"/>
                    <a:invGamma/>
                  </a:schemeClr>
                </a:gs>
                <a:gs pos="100000">
                  <a:schemeClr val="bg2"/>
                </a:gs>
              </a:gsLst>
              <a:lin ang="2700000" scaled="1"/>
            </a:gradFill>
            <a:ln>
              <a:noFill/>
            </a:ln>
            <a:extLst>
              <a:ext uri="{91240B29-F687-4F45-9708-019B960494DF}">
                <a14:hiddenLine xmlns:a14="http://schemas.microsoft.com/office/drawing/2010/main" w="9525">
                  <a:solidFill>
                    <a:srgbClr val="FF6FB8"/>
                  </a:solidFill>
                  <a:prstDash val="solid"/>
                  <a:round/>
                  <a:headEnd/>
                  <a:tailEnd/>
                </a14:hiddenLine>
              </a:ext>
            </a:extLst>
          </p:spPr>
          <p:txBody>
            <a:bodyPr/>
            <a:lstStyle/>
            <a:p>
              <a:endParaRPr lang="en-AU"/>
            </a:p>
          </p:txBody>
        </p:sp>
      </p:grpSp>
      <p:sp>
        <p:nvSpPr>
          <p:cNvPr id="40978" name="Rectangle 18"/>
          <p:cNvSpPr>
            <a:spLocks noGrp="1" noChangeArrowheads="1"/>
          </p:cNvSpPr>
          <p:nvPr>
            <p:ph type="title"/>
          </p:nvPr>
        </p:nvSpPr>
        <p:spPr bwMode="auto">
          <a:xfrm>
            <a:off x="457200" y="277813"/>
            <a:ext cx="8229600" cy="11398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1" compatLnSpc="1">
            <a:prstTxWarp prst="textNoShape">
              <a:avLst/>
            </a:prstTxWarp>
          </a:bodyPr>
          <a:lstStyle/>
          <a:p>
            <a:pPr lvl="0"/>
            <a:r>
              <a:rPr lang="en-US" altLang="en-US"/>
              <a:t>Click to edit Master title style</a:t>
            </a:r>
          </a:p>
        </p:txBody>
      </p:sp>
      <p:sp>
        <p:nvSpPr>
          <p:cNvPr id="40979" name="Rectangle 19"/>
          <p:cNvSpPr>
            <a:spLocks noGrp="1" noChangeArrowheads="1"/>
          </p:cNvSpPr>
          <p:nvPr>
            <p:ph type="dt" sz="half" idx="2"/>
          </p:nvPr>
        </p:nvSpPr>
        <p:spPr bwMode="auto">
          <a:xfrm>
            <a:off x="457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effectLst>
                  <a:outerShdw blurRad="38100" dist="38100" dir="2700000" algn="tl">
                    <a:srgbClr val="000000"/>
                  </a:outerShdw>
                </a:effectLst>
              </a:defRPr>
            </a:lvl1pPr>
          </a:lstStyle>
          <a:p>
            <a:endParaRPr lang="en-US" altLang="en-US"/>
          </a:p>
        </p:txBody>
      </p:sp>
      <p:sp>
        <p:nvSpPr>
          <p:cNvPr id="40980" name="Rectangle 20"/>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defRPr sz="1200">
                <a:effectLst>
                  <a:outerShdw blurRad="38100" dist="38100" dir="2700000" algn="tl">
                    <a:srgbClr val="000000"/>
                  </a:outerShdw>
                </a:effectLst>
              </a:defRPr>
            </a:lvl1pPr>
          </a:lstStyle>
          <a:p>
            <a:endParaRPr lang="en-US" altLang="en-US"/>
          </a:p>
        </p:txBody>
      </p:sp>
      <p:sp>
        <p:nvSpPr>
          <p:cNvPr id="40981" name="Rectangle 21"/>
          <p:cNvSpPr>
            <a:spLocks noGrp="1" noChangeArrowheads="1"/>
          </p:cNvSpPr>
          <p:nvPr>
            <p:ph type="sldNum" sz="quarter" idx="4"/>
          </p:nvPr>
        </p:nvSpPr>
        <p:spPr bwMode="auto">
          <a:xfrm>
            <a:off x="6553200" y="6243638"/>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effectLst>
                  <a:outerShdw blurRad="38100" dist="38100" dir="2700000" algn="tl">
                    <a:srgbClr val="000000"/>
                  </a:outerShdw>
                </a:effectLst>
              </a:defRPr>
            </a:lvl1pPr>
          </a:lstStyle>
          <a:p>
            <a:fld id="{783D6E9F-CD9E-4D07-9905-6E93A7238B29}" type="slidenum">
              <a:rPr lang="en-US" altLang="en-US"/>
              <a:pPr/>
              <a:t>‹#›</a:t>
            </a:fld>
            <a:endParaRPr lang="en-US" altLang="en-US"/>
          </a:p>
        </p:txBody>
      </p:sp>
      <p:sp>
        <p:nvSpPr>
          <p:cNvPr id="40982" name="Rectangle 22"/>
          <p:cNvSpPr>
            <a:spLocks noGrp="1" noChangeArrowheads="1"/>
          </p:cNvSpPr>
          <p:nvPr>
            <p:ph type="body" idx="1"/>
          </p:nvPr>
        </p:nvSpPr>
        <p:spPr bwMode="auto">
          <a:xfrm>
            <a:off x="457200" y="1600200"/>
            <a:ext cx="8229600" cy="453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1"/>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dk2" tx1="lt1" bg2="dk1" tx2="lt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95" r:id="rId14"/>
    <p:sldLayoutId id="2147483696" r:id="rId15"/>
  </p:sldLayoutIdLst>
  <p:txStyles>
    <p:titleStyle>
      <a:lvl1pPr algn="ctr" rtl="0" fontAlgn="base">
        <a:spcBef>
          <a:spcPct val="0"/>
        </a:spcBef>
        <a:spcAft>
          <a:spcPct val="0"/>
        </a:spcAft>
        <a:defRPr sz="4400" kern="12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Arial" panose="020B0604020202020204" pitchFamily="34" charset="0"/>
        </a:defRPr>
      </a:lvl9pPr>
    </p:titleStyle>
    <p:bodyStyle>
      <a:lvl1pPr marL="342900" indent="-342900" algn="l" rtl="0" fontAlgn="base">
        <a:spcBef>
          <a:spcPct val="20000"/>
        </a:spcBef>
        <a:spcAft>
          <a:spcPct val="0"/>
        </a:spcAft>
        <a:buClr>
          <a:schemeClr val="hlink"/>
        </a:buClr>
        <a:buSzPct val="70000"/>
        <a:buFont typeface="Wingdings" panose="05000000000000000000" pitchFamily="2" charset="2"/>
        <a:buChar char="u"/>
        <a:defRPr sz="3200" kern="1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har char="–"/>
        <a:defRPr sz="2800" kern="1200">
          <a:solidFill>
            <a:schemeClr val="tx1"/>
          </a:solidFill>
          <a:effectLst>
            <a:outerShdw blurRad="38100" dist="38100" dir="2700000" algn="tl">
              <a:srgbClr val="000000"/>
            </a:outerShdw>
          </a:effectLst>
          <a:latin typeface="+mn-lt"/>
          <a:ea typeface="+mn-ea"/>
          <a:cs typeface="+mn-cs"/>
        </a:defRPr>
      </a:lvl2pPr>
      <a:lvl3pPr marL="1143000" indent="-228600" algn="l" rtl="0" fontAlgn="base">
        <a:spcBef>
          <a:spcPct val="20000"/>
        </a:spcBef>
        <a:spcAft>
          <a:spcPct val="0"/>
        </a:spcAft>
        <a:buClr>
          <a:schemeClr val="tx2"/>
        </a:buClr>
        <a:buSzPct val="70000"/>
        <a:buFont typeface="Wingdings" panose="05000000000000000000" pitchFamily="2" charset="2"/>
        <a:buChar char="u"/>
        <a:defRPr sz="2400" kern="1200">
          <a:solidFill>
            <a:schemeClr val="tx1"/>
          </a:solidFill>
          <a:effectLst>
            <a:outerShdw blurRad="38100" dist="38100" dir="2700000" algn="tl">
              <a:srgbClr val="000000"/>
            </a:outerShdw>
          </a:effectLst>
          <a:latin typeface="+mn-lt"/>
          <a:ea typeface="+mn-ea"/>
          <a:cs typeface="+mn-cs"/>
        </a:defRPr>
      </a:lvl3pPr>
      <a:lvl4pPr marL="1600200" indent="-228600" algn="l" rtl="0" fontAlgn="base">
        <a:spcBef>
          <a:spcPct val="20000"/>
        </a:spcBef>
        <a:spcAft>
          <a:spcPct val="0"/>
        </a:spcAft>
        <a:buChar char="–"/>
        <a:defRPr sz="2000" kern="1200">
          <a:solidFill>
            <a:schemeClr val="tx1"/>
          </a:solidFill>
          <a:effectLst>
            <a:outerShdw blurRad="38100" dist="38100" dir="2700000" algn="tl">
              <a:srgbClr val="000000"/>
            </a:outerShdw>
          </a:effectLst>
          <a:latin typeface="+mn-lt"/>
          <a:ea typeface="+mn-ea"/>
          <a:cs typeface="+mn-cs"/>
        </a:defRPr>
      </a:lvl4pPr>
      <a:lvl5pPr marL="2057400" indent="-228600" algn="l" rtl="0" fontAlgn="base">
        <a:spcBef>
          <a:spcPct val="20000"/>
        </a:spcBef>
        <a:spcAft>
          <a:spcPct val="0"/>
        </a:spcAft>
        <a:buClr>
          <a:schemeClr val="folHlink"/>
        </a:buClr>
        <a:buSzPct val="70000"/>
        <a:buFont typeface="Wingdings" panose="05000000000000000000" pitchFamily="2" charset="2"/>
        <a:buChar char="u"/>
        <a:defRPr sz="2000" kern="1200">
          <a:solidFill>
            <a:schemeClr val="tx1"/>
          </a:solidFill>
          <a:effectLst>
            <a:outerShdw blurRad="38100" dist="38100" dir="2700000" algn="tl">
              <a:srgbClr val="000000"/>
            </a:outerShdw>
          </a:effectLst>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5.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2.xml"/><Relationship Id="rId1" Type="http://schemas.openxmlformats.org/officeDocument/2006/relationships/slideLayout" Target="../slideLayouts/slideLayout14.xml"/></Relationships>
</file>

<file path=ppt/slides/_rels/slide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47.xml"/><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58.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59.xml"/><Relationship Id="rId1" Type="http://schemas.openxmlformats.org/officeDocument/2006/relationships/slideLayout" Target="../slideLayouts/slideLayout12.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62.xml"/><Relationship Id="rId1" Type="http://schemas.openxmlformats.org/officeDocument/2006/relationships/slideLayout" Target="../slideLayouts/slideLayout14.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64.xml"/><Relationship Id="rId1" Type="http://schemas.openxmlformats.org/officeDocument/2006/relationships/slideLayout" Target="../slideLayouts/slideLayout12.xml"/></Relationships>
</file>

<file path=ppt/slides/_rels/slide65.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5.xml"/><Relationship Id="rId1" Type="http://schemas.openxmlformats.org/officeDocument/2006/relationships/slideLayout" Target="../slideLayouts/slideLayout4.xml"/></Relationships>
</file>

<file path=ppt/slides/_rels/slide66.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6.xml"/><Relationship Id="rId1" Type="http://schemas.openxmlformats.org/officeDocument/2006/relationships/slideLayout" Target="../slideLayouts/slideLayout14.xml"/><Relationship Id="rId4" Type="http://schemas.openxmlformats.org/officeDocument/2006/relationships/image" Target="../media/image14.png"/></Relationships>
</file>

<file path=ppt/slides/_rels/slide67.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7.xml"/><Relationship Id="rId1" Type="http://schemas.openxmlformats.org/officeDocument/2006/relationships/slideLayout" Target="../slideLayouts/slideLayout14.xml"/><Relationship Id="rId4" Type="http://schemas.openxmlformats.org/officeDocument/2006/relationships/image" Target="../media/image14.png"/></Relationships>
</file>

<file path=ppt/slides/_rels/slide6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8.xml"/><Relationship Id="rId1" Type="http://schemas.openxmlformats.org/officeDocument/2006/relationships/slideLayout" Target="../slideLayouts/slideLayout14.xml"/><Relationship Id="rId4" Type="http://schemas.openxmlformats.org/officeDocument/2006/relationships/image" Target="../media/image14.png"/></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1.xml"/><Relationship Id="rId1" Type="http://schemas.openxmlformats.org/officeDocument/2006/relationships/slideLayout" Target="../slideLayouts/slideLayout12.xml"/></Relationships>
</file>

<file path=ppt/slides/_rels/slide72.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2.xml"/><Relationship Id="rId1" Type="http://schemas.openxmlformats.org/officeDocument/2006/relationships/slideLayout" Target="../slideLayouts/slideLayout1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78.xml"/><Relationship Id="rId1" Type="http://schemas.openxmlformats.org/officeDocument/2006/relationships/slideLayout" Target="../slideLayouts/slideLayout12.xml"/></Relationships>
</file>

<file path=ppt/slides/_rels/slide7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notesSlide" Target="../notesSlides/notesSlide79.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94.xml"/><Relationship Id="rId1" Type="http://schemas.openxmlformats.org/officeDocument/2006/relationships/slideLayout" Target="../slideLayouts/slideLayout12.xml"/></Relationships>
</file>

<file path=ppt/slides/_rels/slide95.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notesSlide" Target="../notesSlides/notesSlide95.xml"/><Relationship Id="rId1" Type="http://schemas.openxmlformats.org/officeDocument/2006/relationships/slideLayout" Target="../slideLayouts/slideLayout12.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en-US" altLang="en-US"/>
              <a:t>Radioactivity and Nuclear Reactions</a:t>
            </a:r>
          </a:p>
        </p:txBody>
      </p:sp>
      <p:sp>
        <p:nvSpPr>
          <p:cNvPr id="2" name="Subtitle 1"/>
          <p:cNvSpPr>
            <a:spLocks noGrp="1"/>
          </p:cNvSpPr>
          <p:nvPr>
            <p:ph type="subTitle" sz="quarter" idx="1"/>
          </p:nvPr>
        </p:nvSpPr>
        <p:spPr/>
        <p:txBody>
          <a:bodyPr/>
          <a:lstStyle/>
          <a:p>
            <a:endParaRPr lang="en-A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p:txBody>
          <a:bodyPr/>
          <a:lstStyle/>
          <a:p>
            <a:r>
              <a:rPr lang="en-US" altLang="en-US" sz="4000"/>
              <a:t>Is the nucleus the largest part of an atom?</a:t>
            </a:r>
          </a:p>
        </p:txBody>
      </p:sp>
      <p:sp>
        <p:nvSpPr>
          <p:cNvPr id="71683" name="Rectangle 3"/>
          <p:cNvSpPr>
            <a:spLocks noGrp="1" noChangeArrowheads="1"/>
          </p:cNvSpPr>
          <p:nvPr>
            <p:ph type="body" idx="1"/>
          </p:nvPr>
        </p:nvSpPr>
        <p:spPr/>
        <p:txBody>
          <a:bodyPr/>
          <a:lstStyle/>
          <a:p>
            <a:r>
              <a:rPr lang="en-US" altLang="en-US"/>
              <a:t>Protons and neutrons are packed together tightly so that the nucleus takes up only a tiny part of an atom.</a:t>
            </a:r>
          </a:p>
          <a:p>
            <a:r>
              <a:rPr lang="en-US" altLang="en-US"/>
              <a:t>If an atom were the size of a football stadium, its nucleus would be the size of a marble!</a:t>
            </a:r>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7506" name="Rectangle 2"/>
          <p:cNvSpPr>
            <a:spLocks noGrp="1" noChangeArrowheads="1"/>
          </p:cNvSpPr>
          <p:nvPr>
            <p:ph type="title"/>
          </p:nvPr>
        </p:nvSpPr>
        <p:spPr/>
        <p:txBody>
          <a:bodyPr/>
          <a:lstStyle/>
          <a:p>
            <a:r>
              <a:rPr lang="en-US" altLang="en-US" sz="4000"/>
              <a:t>How can cancer be treated with radioactivity?</a:t>
            </a:r>
          </a:p>
        </p:txBody>
      </p:sp>
      <p:sp>
        <p:nvSpPr>
          <p:cNvPr id="277507" name="Rectangle 3"/>
          <p:cNvSpPr>
            <a:spLocks noGrp="1" noChangeArrowheads="1"/>
          </p:cNvSpPr>
          <p:nvPr>
            <p:ph type="body" idx="1"/>
          </p:nvPr>
        </p:nvSpPr>
        <p:spPr/>
        <p:txBody>
          <a:bodyPr/>
          <a:lstStyle/>
          <a:p>
            <a:r>
              <a:rPr lang="en-US" altLang="en-US"/>
              <a:t>Radiation can be used to stop some cells from growing into tumors.</a:t>
            </a:r>
          </a:p>
          <a:p>
            <a:r>
              <a:rPr lang="en-US" altLang="en-US"/>
              <a:t>Sometimes a radioactive isotope can be placed inside or near a tumor; other times, tumors can be treated from outside the body.</a:t>
            </a: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4" name="Rectangle 2"/>
          <p:cNvSpPr>
            <a:spLocks noGrp="1" noChangeArrowheads="1"/>
          </p:cNvSpPr>
          <p:nvPr>
            <p:ph type="title"/>
          </p:nvPr>
        </p:nvSpPr>
        <p:spPr/>
        <p:txBody>
          <a:bodyPr/>
          <a:lstStyle/>
          <a:p>
            <a:r>
              <a:rPr lang="en-US" altLang="en-US" sz="4000"/>
              <a:t>How can cancer be treated with radioactivity?</a:t>
            </a:r>
          </a:p>
        </p:txBody>
      </p:sp>
      <p:sp>
        <p:nvSpPr>
          <p:cNvPr id="279555" name="Rectangle 3"/>
          <p:cNvSpPr>
            <a:spLocks noGrp="1" noChangeArrowheads="1"/>
          </p:cNvSpPr>
          <p:nvPr>
            <p:ph type="body" idx="1"/>
          </p:nvPr>
        </p:nvSpPr>
        <p:spPr/>
        <p:txBody>
          <a:bodyPr/>
          <a:lstStyle/>
          <a:p>
            <a:pPr>
              <a:lnSpc>
                <a:spcPct val="90000"/>
              </a:lnSpc>
            </a:pPr>
            <a:r>
              <a:rPr lang="en-US" altLang="en-US"/>
              <a:t>Radiation can be used to stop some cells from growing into tumors.</a:t>
            </a:r>
          </a:p>
          <a:p>
            <a:pPr>
              <a:lnSpc>
                <a:spcPct val="90000"/>
              </a:lnSpc>
            </a:pPr>
            <a:r>
              <a:rPr lang="en-US" altLang="en-US"/>
              <a:t>Sometimes a radioactive isotope can be placed inside or near a tumor; other times, tumors can be treated from outside the body.</a:t>
            </a:r>
          </a:p>
          <a:p>
            <a:pPr>
              <a:lnSpc>
                <a:spcPct val="90000"/>
              </a:lnSpc>
            </a:pPr>
            <a:r>
              <a:rPr lang="en-US" altLang="en-US"/>
              <a:t>The radiation emitted when particles decay can turn nearby atoms into ions.</a:t>
            </a:r>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5458" name="Rectangle 2"/>
          <p:cNvSpPr>
            <a:spLocks noGrp="1" noChangeArrowheads="1"/>
          </p:cNvSpPr>
          <p:nvPr>
            <p:ph type="title"/>
          </p:nvPr>
        </p:nvSpPr>
        <p:spPr/>
        <p:txBody>
          <a:bodyPr/>
          <a:lstStyle/>
          <a:p>
            <a:r>
              <a:rPr lang="en-US" altLang="en-US" sz="4000"/>
              <a:t>How can cancer be treated with radioactivity?</a:t>
            </a:r>
          </a:p>
        </p:txBody>
      </p:sp>
      <p:sp>
        <p:nvSpPr>
          <p:cNvPr id="275459" name="Rectangle 3"/>
          <p:cNvSpPr>
            <a:spLocks noGrp="1" noChangeArrowheads="1"/>
          </p:cNvSpPr>
          <p:nvPr>
            <p:ph type="body" idx="1"/>
          </p:nvPr>
        </p:nvSpPr>
        <p:spPr>
          <a:xfrm>
            <a:off x="457200" y="1600200"/>
            <a:ext cx="8229600" cy="4876800"/>
          </a:xfrm>
        </p:spPr>
        <p:txBody>
          <a:bodyPr/>
          <a:lstStyle/>
          <a:p>
            <a:r>
              <a:rPr lang="en-US" altLang="en-US"/>
              <a:t>If a source of radiation is placed near cancer cells, atoms in those cells can be ionized such as atoms in DNA or RNA which can stop the tumor from growing or even kill it.</a:t>
            </a:r>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1602" name="Rectangle 2"/>
          <p:cNvSpPr>
            <a:spLocks noGrp="1" noChangeArrowheads="1"/>
          </p:cNvSpPr>
          <p:nvPr>
            <p:ph type="title"/>
          </p:nvPr>
        </p:nvSpPr>
        <p:spPr/>
        <p:txBody>
          <a:bodyPr/>
          <a:lstStyle/>
          <a:p>
            <a:r>
              <a:rPr lang="en-US" altLang="en-US" sz="4000"/>
              <a:t>How can cancer be treated with radioactivity?</a:t>
            </a:r>
          </a:p>
        </p:txBody>
      </p:sp>
      <p:sp>
        <p:nvSpPr>
          <p:cNvPr id="281603" name="Rectangle 3"/>
          <p:cNvSpPr>
            <a:spLocks noGrp="1" noChangeArrowheads="1"/>
          </p:cNvSpPr>
          <p:nvPr>
            <p:ph type="body" idx="1"/>
          </p:nvPr>
        </p:nvSpPr>
        <p:spPr>
          <a:xfrm>
            <a:off x="457200" y="1600200"/>
            <a:ext cx="8229600" cy="4876800"/>
          </a:xfrm>
        </p:spPr>
        <p:txBody>
          <a:bodyPr/>
          <a:lstStyle/>
          <a:p>
            <a:pPr>
              <a:lnSpc>
                <a:spcPct val="90000"/>
              </a:lnSpc>
            </a:pPr>
            <a:r>
              <a:rPr lang="en-US" altLang="en-US"/>
              <a:t>If a source of radiation is placed near cancer cells, atoms in those cells can be ionized such as atoms in DNA or RNA which can stop the tumor from growing or even kill it.</a:t>
            </a:r>
          </a:p>
          <a:p>
            <a:pPr>
              <a:lnSpc>
                <a:spcPct val="90000"/>
              </a:lnSpc>
            </a:pPr>
            <a:r>
              <a:rPr lang="en-US" altLang="en-US"/>
              <a:t>Because cancer cells grow quickly, radiation affects them more than other cells. Patients receiving radiation suffer side effects when it ionizes healthy cells.</a:t>
            </a:r>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22" name="Rectangle 2"/>
          <p:cNvSpPr>
            <a:spLocks noGrp="1" noChangeArrowheads="1"/>
          </p:cNvSpPr>
          <p:nvPr>
            <p:ph/>
          </p:nvPr>
        </p:nvSpPr>
        <p:spPr/>
        <p:txBody>
          <a:bodyPr/>
          <a:lstStyle/>
          <a:p>
            <a:endParaRPr lang="en-US" altLang="en-US"/>
          </a:p>
        </p:txBody>
      </p:sp>
      <p:sp>
        <p:nvSpPr>
          <p:cNvPr id="286723" name="Oval 3"/>
          <p:cNvSpPr>
            <a:spLocks noChangeArrowheads="1"/>
          </p:cNvSpPr>
          <p:nvPr/>
        </p:nvSpPr>
        <p:spPr bwMode="auto">
          <a:xfrm>
            <a:off x="457200" y="1752600"/>
            <a:ext cx="5562600" cy="3124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6724" name="Oval 4"/>
          <p:cNvSpPr>
            <a:spLocks noChangeArrowheads="1"/>
          </p:cNvSpPr>
          <p:nvPr/>
        </p:nvSpPr>
        <p:spPr bwMode="auto">
          <a:xfrm>
            <a:off x="3200400" y="1752600"/>
            <a:ext cx="5486400" cy="3124200"/>
          </a:xfrm>
          <a:prstGeom prst="ellipse">
            <a:avLst/>
          </a:prstGeom>
          <a:solidFill>
            <a:schemeClr val="accent1"/>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6725" name="Text Box 5"/>
          <p:cNvSpPr txBox="1">
            <a:spLocks noChangeArrowheads="1"/>
          </p:cNvSpPr>
          <p:nvPr/>
        </p:nvSpPr>
        <p:spPr bwMode="auto">
          <a:xfrm>
            <a:off x="1905000" y="1981200"/>
            <a:ext cx="152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Fission</a:t>
            </a:r>
          </a:p>
        </p:txBody>
      </p:sp>
      <p:sp>
        <p:nvSpPr>
          <p:cNvPr id="286726" name="Text Box 6"/>
          <p:cNvSpPr txBox="1">
            <a:spLocks noChangeArrowheads="1"/>
          </p:cNvSpPr>
          <p:nvPr/>
        </p:nvSpPr>
        <p:spPr bwMode="auto">
          <a:xfrm>
            <a:off x="4114800" y="20574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Both</a:t>
            </a:r>
          </a:p>
        </p:txBody>
      </p:sp>
      <p:sp>
        <p:nvSpPr>
          <p:cNvPr id="286727" name="Text Box 7"/>
          <p:cNvSpPr txBox="1">
            <a:spLocks noChangeArrowheads="1"/>
          </p:cNvSpPr>
          <p:nvPr/>
        </p:nvSpPr>
        <p:spPr bwMode="auto">
          <a:xfrm>
            <a:off x="5943600" y="2057400"/>
            <a:ext cx="129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Fusion</a:t>
            </a:r>
          </a:p>
        </p:txBody>
      </p:sp>
      <p:sp>
        <p:nvSpPr>
          <p:cNvPr id="286728" name="Text Box 8"/>
          <p:cNvSpPr txBox="1">
            <a:spLocks noChangeArrowheads="1"/>
          </p:cNvSpPr>
          <p:nvPr/>
        </p:nvSpPr>
        <p:spPr bwMode="auto">
          <a:xfrm>
            <a:off x="762000" y="304800"/>
            <a:ext cx="76962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Complete the Venn diagram by listing one thing that fission &amp; fusion have in common, one thing that applies only to fission, &amp; one thing that applies only to fusion,</a:t>
            </a:r>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8770" name="Rectangle 2"/>
          <p:cNvSpPr>
            <a:spLocks noGrp="1" noChangeArrowheads="1"/>
          </p:cNvSpPr>
          <p:nvPr>
            <p:ph/>
          </p:nvPr>
        </p:nvSpPr>
        <p:spPr/>
        <p:txBody>
          <a:bodyPr/>
          <a:lstStyle/>
          <a:p>
            <a:endParaRPr lang="en-US" altLang="en-US"/>
          </a:p>
        </p:txBody>
      </p:sp>
      <p:sp>
        <p:nvSpPr>
          <p:cNvPr id="288771" name="Oval 3"/>
          <p:cNvSpPr>
            <a:spLocks noChangeArrowheads="1"/>
          </p:cNvSpPr>
          <p:nvPr/>
        </p:nvSpPr>
        <p:spPr bwMode="auto">
          <a:xfrm>
            <a:off x="457200" y="1752600"/>
            <a:ext cx="5181600" cy="3124200"/>
          </a:xfrm>
          <a:prstGeom prst="ellipse">
            <a:avLst/>
          </a:prstGeom>
          <a:solidFill>
            <a:schemeClr val="accent1">
              <a:alpha val="64999"/>
            </a:scheme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8772" name="Oval 4"/>
          <p:cNvSpPr>
            <a:spLocks noChangeArrowheads="1"/>
          </p:cNvSpPr>
          <p:nvPr/>
        </p:nvSpPr>
        <p:spPr bwMode="auto">
          <a:xfrm>
            <a:off x="3200400" y="1752600"/>
            <a:ext cx="5486400" cy="3124200"/>
          </a:xfrm>
          <a:prstGeom prst="ellipse">
            <a:avLst/>
          </a:prstGeom>
          <a:solidFill>
            <a:schemeClr val="accent1">
              <a:alpha val="50000"/>
            </a:scheme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AU"/>
          </a:p>
        </p:txBody>
      </p:sp>
      <p:sp>
        <p:nvSpPr>
          <p:cNvPr id="288773" name="Text Box 5"/>
          <p:cNvSpPr txBox="1">
            <a:spLocks noChangeArrowheads="1"/>
          </p:cNvSpPr>
          <p:nvPr/>
        </p:nvSpPr>
        <p:spPr bwMode="auto">
          <a:xfrm>
            <a:off x="1905000" y="1981200"/>
            <a:ext cx="1524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Fission</a:t>
            </a:r>
          </a:p>
        </p:txBody>
      </p:sp>
      <p:sp>
        <p:nvSpPr>
          <p:cNvPr id="288774" name="Text Box 6"/>
          <p:cNvSpPr txBox="1">
            <a:spLocks noChangeArrowheads="1"/>
          </p:cNvSpPr>
          <p:nvPr/>
        </p:nvSpPr>
        <p:spPr bwMode="auto">
          <a:xfrm>
            <a:off x="4114800" y="20574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Both</a:t>
            </a:r>
          </a:p>
        </p:txBody>
      </p:sp>
      <p:sp>
        <p:nvSpPr>
          <p:cNvPr id="288775" name="Text Box 7"/>
          <p:cNvSpPr txBox="1">
            <a:spLocks noChangeArrowheads="1"/>
          </p:cNvSpPr>
          <p:nvPr/>
        </p:nvSpPr>
        <p:spPr bwMode="auto">
          <a:xfrm>
            <a:off x="5943600" y="2057400"/>
            <a:ext cx="1295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Fusion</a:t>
            </a:r>
          </a:p>
        </p:txBody>
      </p:sp>
      <p:sp>
        <p:nvSpPr>
          <p:cNvPr id="288776" name="Text Box 8"/>
          <p:cNvSpPr txBox="1">
            <a:spLocks noChangeArrowheads="1"/>
          </p:cNvSpPr>
          <p:nvPr/>
        </p:nvSpPr>
        <p:spPr bwMode="auto">
          <a:xfrm>
            <a:off x="762000" y="304800"/>
            <a:ext cx="76962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Complete the Venn diagram by listing one thing that fission &amp; fusion have in common, one thing that applies only to fission, &amp; one thing that applies only to fusion,</a:t>
            </a:r>
          </a:p>
        </p:txBody>
      </p:sp>
      <p:sp>
        <p:nvSpPr>
          <p:cNvPr id="288777" name="Text Box 9"/>
          <p:cNvSpPr txBox="1">
            <a:spLocks noChangeArrowheads="1"/>
          </p:cNvSpPr>
          <p:nvPr/>
        </p:nvSpPr>
        <p:spPr bwMode="auto">
          <a:xfrm>
            <a:off x="3733800" y="2590800"/>
            <a:ext cx="1295400"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Reactions produce energy</a:t>
            </a:r>
          </a:p>
        </p:txBody>
      </p:sp>
      <p:sp>
        <p:nvSpPr>
          <p:cNvPr id="288778" name="Text Box 10"/>
          <p:cNvSpPr txBox="1">
            <a:spLocks noChangeArrowheads="1"/>
          </p:cNvSpPr>
          <p:nvPr/>
        </p:nvSpPr>
        <p:spPr bwMode="auto">
          <a:xfrm>
            <a:off x="990600" y="2667000"/>
            <a:ext cx="21336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Process of splitting a nucleus into smaller nuclei</a:t>
            </a:r>
          </a:p>
        </p:txBody>
      </p:sp>
      <p:sp>
        <p:nvSpPr>
          <p:cNvPr id="288779" name="Text Box 11"/>
          <p:cNvSpPr txBox="1">
            <a:spLocks noChangeArrowheads="1"/>
          </p:cNvSpPr>
          <p:nvPr/>
        </p:nvSpPr>
        <p:spPr bwMode="auto">
          <a:xfrm>
            <a:off x="5867400" y="2514600"/>
            <a:ext cx="2438400" cy="1190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2 small, light nuclei combine to form one larger, heavier nucleus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Grp="1" noChangeArrowheads="1"/>
          </p:cNvSpPr>
          <p:nvPr>
            <p:ph type="title"/>
          </p:nvPr>
        </p:nvSpPr>
        <p:spPr/>
        <p:txBody>
          <a:bodyPr/>
          <a:lstStyle/>
          <a:p>
            <a:r>
              <a:rPr lang="en-US" altLang="en-US" sz="4000"/>
              <a:t>Is the nucleus the largest part of an atom?</a:t>
            </a:r>
          </a:p>
        </p:txBody>
      </p:sp>
      <p:sp>
        <p:nvSpPr>
          <p:cNvPr id="73731" name="Rectangle 3"/>
          <p:cNvSpPr>
            <a:spLocks noGrp="1" noChangeArrowheads="1"/>
          </p:cNvSpPr>
          <p:nvPr>
            <p:ph type="body" idx="1"/>
          </p:nvPr>
        </p:nvSpPr>
        <p:spPr/>
        <p:txBody>
          <a:bodyPr/>
          <a:lstStyle/>
          <a:p>
            <a:pPr>
              <a:lnSpc>
                <a:spcPct val="90000"/>
              </a:lnSpc>
            </a:pPr>
            <a:r>
              <a:rPr lang="en-US" altLang="en-US"/>
              <a:t>Protons and neutrons are packed together tightly so that the nucleus takes up only a tiny part of an atom.</a:t>
            </a:r>
          </a:p>
          <a:p>
            <a:pPr>
              <a:lnSpc>
                <a:spcPct val="90000"/>
              </a:lnSpc>
            </a:pPr>
            <a:r>
              <a:rPr lang="en-US" altLang="en-US"/>
              <a:t>If an atom were the size of a football stadium, its nucleus would be the size of a marble!</a:t>
            </a:r>
          </a:p>
          <a:p>
            <a:pPr>
              <a:lnSpc>
                <a:spcPct val="90000"/>
              </a:lnSpc>
            </a:pPr>
            <a:r>
              <a:rPr lang="en-US" altLang="en-US"/>
              <a:t>Despite taking little space, the nucleus contains almost all the mass of the atom.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p:txBody>
          <a:bodyPr/>
          <a:lstStyle/>
          <a:p>
            <a:r>
              <a:rPr lang="en-US" altLang="en-US" sz="4000"/>
              <a:t>Is the nucleus the largest part of an atom?</a:t>
            </a:r>
          </a:p>
        </p:txBody>
      </p:sp>
      <p:sp>
        <p:nvSpPr>
          <p:cNvPr id="78851" name="Rectangle 3"/>
          <p:cNvSpPr>
            <a:spLocks noGrp="1" noChangeArrowheads="1"/>
          </p:cNvSpPr>
          <p:nvPr>
            <p:ph type="body" idx="1"/>
          </p:nvPr>
        </p:nvSpPr>
        <p:spPr/>
        <p:txBody>
          <a:bodyPr/>
          <a:lstStyle/>
          <a:p>
            <a:r>
              <a:rPr lang="en-US" altLang="en-US"/>
              <a:t>A proton or neutron has about 2,000 times the mass of an electron.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80" name="Rectangle 4"/>
          <p:cNvSpPr>
            <a:spLocks noGrp="1" noChangeArrowheads="1"/>
          </p:cNvSpPr>
          <p:nvPr>
            <p:ph type="title"/>
          </p:nvPr>
        </p:nvSpPr>
        <p:spPr/>
        <p:txBody>
          <a:bodyPr/>
          <a:lstStyle/>
          <a:p>
            <a:r>
              <a:rPr lang="en-US" altLang="en-US" dirty="0"/>
              <a:t>A Model of an Atom</a:t>
            </a:r>
          </a:p>
        </p:txBody>
      </p:sp>
      <p:pic>
        <p:nvPicPr>
          <p:cNvPr id="2" name="Picture 1"/>
          <p:cNvPicPr>
            <a:picLocks noChangeAspect="1"/>
          </p:cNvPicPr>
          <p:nvPr/>
        </p:nvPicPr>
        <p:blipFill>
          <a:blip r:embed="rId3"/>
          <a:stretch>
            <a:fillRect/>
          </a:stretch>
        </p:blipFill>
        <p:spPr>
          <a:xfrm>
            <a:off x="2057400" y="1904999"/>
            <a:ext cx="4800600" cy="3947487"/>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p:txBody>
          <a:bodyPr/>
          <a:lstStyle/>
          <a:p>
            <a:r>
              <a:rPr lang="en-US" altLang="en-US" b="1" i="1"/>
              <a:t>The Strong Force</a:t>
            </a:r>
          </a:p>
        </p:txBody>
      </p:sp>
      <p:sp>
        <p:nvSpPr>
          <p:cNvPr id="80899" name="Rectangle 3"/>
          <p:cNvSpPr>
            <a:spLocks noGrp="1" noChangeArrowheads="1"/>
          </p:cNvSpPr>
          <p:nvPr>
            <p:ph type="body" sz="half" idx="1"/>
          </p:nvPr>
        </p:nvSpPr>
        <p:spPr>
          <a:xfrm>
            <a:off x="457200" y="2133600"/>
            <a:ext cx="8229600" cy="3352800"/>
          </a:xfrm>
        </p:spPr>
        <p:txBody>
          <a:bodyPr/>
          <a:lstStyle/>
          <a:p>
            <a:pPr>
              <a:lnSpc>
                <a:spcPct val="90000"/>
              </a:lnSpc>
            </a:pPr>
            <a:r>
              <a:rPr lang="en-US" altLang="en-US" sz="2800" dirty="0"/>
              <a:t>The force that makes protons and neutrons attract each other and stay together.</a:t>
            </a:r>
          </a:p>
          <a:p>
            <a:pPr lvl="1">
              <a:lnSpc>
                <a:spcPct val="90000"/>
              </a:lnSpc>
            </a:pPr>
            <a:r>
              <a:rPr lang="en-US" altLang="en-US" sz="2400" dirty="0"/>
              <a:t>100 times stronger than the electric force</a:t>
            </a:r>
          </a:p>
          <a:p>
            <a:pPr lvl="1">
              <a:lnSpc>
                <a:spcPct val="90000"/>
              </a:lnSpc>
            </a:pPr>
            <a:r>
              <a:rPr lang="en-US" altLang="en-US" sz="2400" dirty="0"/>
              <a:t>Only works when particles are close</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Grp="1" noChangeArrowheads="1"/>
          </p:cNvSpPr>
          <p:nvPr>
            <p:ph type="title"/>
          </p:nvPr>
        </p:nvSpPr>
        <p:spPr/>
        <p:txBody>
          <a:bodyPr/>
          <a:lstStyle/>
          <a:p>
            <a:r>
              <a:rPr lang="en-US" altLang="en-US" sz="4000"/>
              <a:t>How do forces work in a small nucleus?</a:t>
            </a:r>
          </a:p>
        </p:txBody>
      </p:sp>
      <p:sp>
        <p:nvSpPr>
          <p:cNvPr id="83971" name="Rectangle 3"/>
          <p:cNvSpPr>
            <a:spLocks noGrp="1" noChangeArrowheads="1"/>
          </p:cNvSpPr>
          <p:nvPr>
            <p:ph type="body" idx="1"/>
          </p:nvPr>
        </p:nvSpPr>
        <p:spPr/>
        <p:txBody>
          <a:bodyPr/>
          <a:lstStyle/>
          <a:p>
            <a:r>
              <a:rPr lang="en-US" altLang="en-US"/>
              <a:t>In a small nucleus, the particles are close together so that the strong force holds the protons and neutrons tightly together.</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Grp="1" noChangeArrowheads="1"/>
          </p:cNvSpPr>
          <p:nvPr>
            <p:ph type="title"/>
          </p:nvPr>
        </p:nvSpPr>
        <p:spPr/>
        <p:txBody>
          <a:bodyPr/>
          <a:lstStyle/>
          <a:p>
            <a:r>
              <a:rPr lang="en-US" altLang="en-US" sz="4000"/>
              <a:t>How do forces work in a large nucleus?</a:t>
            </a:r>
          </a:p>
        </p:txBody>
      </p:sp>
      <p:sp>
        <p:nvSpPr>
          <p:cNvPr id="86019" name="Rectangle 3"/>
          <p:cNvSpPr>
            <a:spLocks noGrp="1" noChangeArrowheads="1"/>
          </p:cNvSpPr>
          <p:nvPr>
            <p:ph type="body" idx="1"/>
          </p:nvPr>
        </p:nvSpPr>
        <p:spPr/>
        <p:txBody>
          <a:bodyPr/>
          <a:lstStyle/>
          <a:p>
            <a:r>
              <a:rPr lang="en-US" altLang="en-US"/>
              <a:t>In a large nucleus, the strong force holds together only the particles that are closest to one another.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Grp="1" noChangeArrowheads="1"/>
          </p:cNvSpPr>
          <p:nvPr>
            <p:ph type="title"/>
          </p:nvPr>
        </p:nvSpPr>
        <p:spPr/>
        <p:txBody>
          <a:bodyPr/>
          <a:lstStyle/>
          <a:p>
            <a:r>
              <a:rPr lang="en-US" altLang="en-US" sz="4000"/>
              <a:t>How do forces work in a large nucleus?</a:t>
            </a:r>
          </a:p>
        </p:txBody>
      </p:sp>
      <p:sp>
        <p:nvSpPr>
          <p:cNvPr id="88067" name="Rectangle 3"/>
          <p:cNvSpPr>
            <a:spLocks noGrp="1" noChangeArrowheads="1"/>
          </p:cNvSpPr>
          <p:nvPr>
            <p:ph type="body" idx="1"/>
          </p:nvPr>
        </p:nvSpPr>
        <p:spPr/>
        <p:txBody>
          <a:bodyPr/>
          <a:lstStyle/>
          <a:p>
            <a:r>
              <a:rPr lang="en-US" altLang="en-US"/>
              <a:t>In a large nucleus, the strong force holds together only the particles that are closest to one another.</a:t>
            </a:r>
          </a:p>
          <a:p>
            <a:r>
              <a:rPr lang="en-US" altLang="en-US"/>
              <a:t>In a nucleus with many protons, the electric force repels protons that are far apart.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ltLang="en-US" sz="4000"/>
              <a:t>How do forces work in a large nucleus?</a:t>
            </a:r>
          </a:p>
        </p:txBody>
      </p:sp>
      <p:sp>
        <p:nvSpPr>
          <p:cNvPr id="90115" name="Rectangle 3"/>
          <p:cNvSpPr>
            <a:spLocks noGrp="1" noChangeArrowheads="1"/>
          </p:cNvSpPr>
          <p:nvPr>
            <p:ph type="body" idx="1"/>
          </p:nvPr>
        </p:nvSpPr>
        <p:spPr/>
        <p:txBody>
          <a:bodyPr/>
          <a:lstStyle/>
          <a:p>
            <a:r>
              <a:rPr lang="en-US" altLang="en-US" sz="2800"/>
              <a:t>In a large nucleus, the strong force holds together only the particles that are closest to one another.</a:t>
            </a:r>
          </a:p>
          <a:p>
            <a:r>
              <a:rPr lang="en-US" altLang="en-US" sz="2800"/>
              <a:t>In a nucleus with many protons, the electric force repels protons that are far apart.</a:t>
            </a:r>
          </a:p>
          <a:p>
            <a:r>
              <a:rPr lang="en-US" altLang="en-US" sz="2800"/>
              <a:t>This increased repulsive force causes the particles in a large nucleus to be held less tightly than those in a small nucleus.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ltLang="en-US"/>
              <a:t>Radioactivity</a:t>
            </a:r>
          </a:p>
        </p:txBody>
      </p:sp>
      <p:sp>
        <p:nvSpPr>
          <p:cNvPr id="92163" name="Rectangle 3"/>
          <p:cNvSpPr>
            <a:spLocks noGrp="1" noChangeArrowheads="1"/>
          </p:cNvSpPr>
          <p:nvPr>
            <p:ph type="body" idx="1"/>
          </p:nvPr>
        </p:nvSpPr>
        <p:spPr/>
        <p:txBody>
          <a:bodyPr/>
          <a:lstStyle/>
          <a:p>
            <a:r>
              <a:rPr lang="en-US" altLang="en-US"/>
              <a:t>When the strong force can hold a nucleus together forever, the nucleus is stable.</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r>
              <a:rPr lang="en-US" altLang="en-US" dirty="0"/>
              <a:t>Part 1 - Radioactivity</a:t>
            </a:r>
          </a:p>
        </p:txBody>
      </p:sp>
      <p:sp>
        <p:nvSpPr>
          <p:cNvPr id="43011" name="Rectangle 3"/>
          <p:cNvSpPr>
            <a:spLocks noGrp="1" noChangeArrowheads="1"/>
          </p:cNvSpPr>
          <p:nvPr>
            <p:ph type="body" idx="1"/>
          </p:nvPr>
        </p:nvSpPr>
        <p:spPr/>
        <p:txBody>
          <a:bodyPr/>
          <a:lstStyle/>
          <a:p>
            <a:pPr>
              <a:buFont typeface="Wingdings" panose="05000000000000000000" pitchFamily="2" charset="2"/>
              <a:buNone/>
            </a:pPr>
            <a:r>
              <a:rPr lang="en-US" altLang="en-US"/>
              <a:t>What You’ll Learn</a:t>
            </a:r>
          </a:p>
          <a:p>
            <a:r>
              <a:rPr lang="en-US" altLang="en-US"/>
              <a:t>What particles make up an atom and its nucleus</a:t>
            </a:r>
          </a:p>
          <a:p>
            <a:r>
              <a:rPr lang="en-US" altLang="en-US"/>
              <a:t>How the nucleus is held together</a:t>
            </a:r>
          </a:p>
          <a:p>
            <a:r>
              <a:rPr lang="en-US" altLang="en-US"/>
              <a:t>What radioactivity is</a:t>
            </a:r>
          </a:p>
          <a:p>
            <a:r>
              <a:rPr lang="en-US" altLang="en-US"/>
              <a:t>The properties of radioactive and stable nuclei</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Grp="1" noChangeArrowheads="1"/>
          </p:cNvSpPr>
          <p:nvPr>
            <p:ph type="title"/>
          </p:nvPr>
        </p:nvSpPr>
        <p:spPr/>
        <p:txBody>
          <a:bodyPr/>
          <a:lstStyle/>
          <a:p>
            <a:r>
              <a:rPr lang="en-US" altLang="en-US"/>
              <a:t>Radioactivity</a:t>
            </a:r>
          </a:p>
        </p:txBody>
      </p:sp>
      <p:sp>
        <p:nvSpPr>
          <p:cNvPr id="94211" name="Rectangle 3"/>
          <p:cNvSpPr>
            <a:spLocks noGrp="1" noChangeArrowheads="1"/>
          </p:cNvSpPr>
          <p:nvPr>
            <p:ph type="body" idx="1"/>
          </p:nvPr>
        </p:nvSpPr>
        <p:spPr/>
        <p:txBody>
          <a:bodyPr/>
          <a:lstStyle/>
          <a:p>
            <a:r>
              <a:rPr lang="en-US" altLang="en-US"/>
              <a:t>When the strong force can hold a nucleus together forever, the nucleus is stable.</a:t>
            </a:r>
          </a:p>
          <a:p>
            <a:r>
              <a:rPr lang="en-US" altLang="en-US"/>
              <a:t>If not, the nucleus becomes unstable and can break apart or decay by emitting particles and energy.</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Grp="1" noChangeArrowheads="1"/>
          </p:cNvSpPr>
          <p:nvPr>
            <p:ph type="title"/>
          </p:nvPr>
        </p:nvSpPr>
        <p:spPr/>
        <p:txBody>
          <a:bodyPr/>
          <a:lstStyle/>
          <a:p>
            <a:r>
              <a:rPr lang="en-US" altLang="en-US"/>
              <a:t>Radioactivity</a:t>
            </a:r>
          </a:p>
        </p:txBody>
      </p:sp>
      <p:sp>
        <p:nvSpPr>
          <p:cNvPr id="96259" name="Rectangle 3"/>
          <p:cNvSpPr>
            <a:spLocks noGrp="1" noChangeArrowheads="1"/>
          </p:cNvSpPr>
          <p:nvPr>
            <p:ph type="body" idx="1"/>
          </p:nvPr>
        </p:nvSpPr>
        <p:spPr/>
        <p:txBody>
          <a:bodyPr/>
          <a:lstStyle/>
          <a:p>
            <a:pPr>
              <a:lnSpc>
                <a:spcPct val="90000"/>
              </a:lnSpc>
            </a:pPr>
            <a:r>
              <a:rPr lang="en-US" altLang="en-US"/>
              <a:t>When the strong force can hold a nucleus together forever, the nucleus is stable.</a:t>
            </a:r>
          </a:p>
          <a:p>
            <a:pPr>
              <a:lnSpc>
                <a:spcPct val="90000"/>
              </a:lnSpc>
            </a:pPr>
            <a:r>
              <a:rPr lang="en-US" altLang="en-US"/>
              <a:t>If not, the nucleus becomes unstable and can break apart or decay by emitting particles and energy.</a:t>
            </a:r>
          </a:p>
          <a:p>
            <a:pPr>
              <a:lnSpc>
                <a:spcPct val="90000"/>
              </a:lnSpc>
            </a:pPr>
            <a:r>
              <a:rPr lang="en-US" altLang="en-US"/>
              <a:t>Large nuclei are more unstable; all with more than 83 protons are radioactive.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Grp="1" noChangeArrowheads="1"/>
          </p:cNvSpPr>
          <p:nvPr>
            <p:ph type="title"/>
          </p:nvPr>
        </p:nvSpPr>
        <p:spPr/>
        <p:txBody>
          <a:bodyPr/>
          <a:lstStyle/>
          <a:p>
            <a:r>
              <a:rPr lang="en-US" altLang="en-US"/>
              <a:t>What are isotopes?</a:t>
            </a:r>
          </a:p>
        </p:txBody>
      </p:sp>
      <p:sp>
        <p:nvSpPr>
          <p:cNvPr id="98308" name="Rectangle 4"/>
          <p:cNvSpPr>
            <a:spLocks noGrp="1" noChangeArrowheads="1"/>
          </p:cNvSpPr>
          <p:nvPr>
            <p:ph sz="half" idx="1"/>
          </p:nvPr>
        </p:nvSpPr>
        <p:spPr/>
        <p:txBody>
          <a:bodyPr/>
          <a:lstStyle/>
          <a:p>
            <a:endParaRPr lang="en-US" altLang="en-US" sz="2800"/>
          </a:p>
        </p:txBody>
      </p:sp>
      <p:sp>
        <p:nvSpPr>
          <p:cNvPr id="98309" name="Rectangle 5"/>
          <p:cNvSpPr>
            <a:spLocks noGrp="1" noChangeArrowheads="1"/>
          </p:cNvSpPr>
          <p:nvPr>
            <p:ph type="body" sz="half" idx="2"/>
          </p:nvPr>
        </p:nvSpPr>
        <p:spPr/>
        <p:txBody>
          <a:bodyPr/>
          <a:lstStyle/>
          <a:p>
            <a:r>
              <a:rPr lang="en-US" altLang="en-US" sz="2800"/>
              <a:t>Atoms of the same element may have different numbers of neutrons in the nucleus.</a:t>
            </a:r>
          </a:p>
          <a:p>
            <a:endParaRPr lang="en-US" altLang="en-US" sz="2800"/>
          </a:p>
        </p:txBody>
      </p:sp>
      <p:pic>
        <p:nvPicPr>
          <p:cNvPr id="98311" name="Picture 7" descr="isotop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752600"/>
            <a:ext cx="4419600" cy="41640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r>
              <a:rPr lang="en-US" altLang="en-US"/>
              <a:t>What are isotopes?</a:t>
            </a:r>
          </a:p>
        </p:txBody>
      </p:sp>
      <p:sp>
        <p:nvSpPr>
          <p:cNvPr id="101379" name="Rectangle 3"/>
          <p:cNvSpPr>
            <a:spLocks noGrp="1" noChangeArrowheads="1"/>
          </p:cNvSpPr>
          <p:nvPr>
            <p:ph sz="half" idx="1"/>
          </p:nvPr>
        </p:nvSpPr>
        <p:spPr/>
        <p:txBody>
          <a:bodyPr/>
          <a:lstStyle/>
          <a:p>
            <a:endParaRPr lang="en-US" altLang="en-US" sz="2400"/>
          </a:p>
        </p:txBody>
      </p:sp>
      <p:sp>
        <p:nvSpPr>
          <p:cNvPr id="101380" name="Rectangle 4"/>
          <p:cNvSpPr>
            <a:spLocks noGrp="1" noChangeArrowheads="1"/>
          </p:cNvSpPr>
          <p:nvPr>
            <p:ph type="body" sz="half" idx="2"/>
          </p:nvPr>
        </p:nvSpPr>
        <p:spPr>
          <a:xfrm>
            <a:off x="4648200" y="1371600"/>
            <a:ext cx="4495800" cy="4759325"/>
          </a:xfrm>
        </p:spPr>
        <p:txBody>
          <a:bodyPr/>
          <a:lstStyle/>
          <a:p>
            <a:r>
              <a:rPr lang="en-US" altLang="en-US" sz="2800"/>
              <a:t>Atoms of the same element may have different numbers of neutrons in the nucleus.</a:t>
            </a:r>
          </a:p>
          <a:p>
            <a:r>
              <a:rPr lang="en-US" altLang="en-US" sz="2800"/>
              <a:t>The atoms of all isotopes of an element have the same numbers of protons &amp; electrons &amp; the same chemical properties.</a:t>
            </a:r>
          </a:p>
          <a:p>
            <a:endParaRPr lang="en-US" altLang="en-US" sz="2800"/>
          </a:p>
        </p:txBody>
      </p:sp>
      <p:pic>
        <p:nvPicPr>
          <p:cNvPr id="101381" name="Picture 5" descr="isotope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752600"/>
            <a:ext cx="4419600" cy="41640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r>
              <a:rPr lang="en-US" altLang="en-US"/>
              <a:t>What makes nuclei unstable?</a:t>
            </a:r>
          </a:p>
        </p:txBody>
      </p:sp>
      <p:sp>
        <p:nvSpPr>
          <p:cNvPr id="103427" name="Rectangle 3"/>
          <p:cNvSpPr>
            <a:spLocks noGrp="1" noChangeArrowheads="1"/>
          </p:cNvSpPr>
          <p:nvPr>
            <p:ph type="body" idx="1"/>
          </p:nvPr>
        </p:nvSpPr>
        <p:spPr/>
        <p:txBody>
          <a:bodyPr/>
          <a:lstStyle/>
          <a:p>
            <a:r>
              <a:rPr lang="en-US" altLang="en-US"/>
              <a:t>The ratio of neutrons to protons determines whether a nucleus is stable or unstable.</a:t>
            </a:r>
          </a:p>
          <a:p>
            <a:pPr lvl="1"/>
            <a:r>
              <a:rPr lang="en-US" altLang="en-US"/>
              <a:t>Small isotopes 1 neutron:1 proton</a:t>
            </a:r>
          </a:p>
          <a:p>
            <a:pPr lvl="1"/>
            <a:r>
              <a:rPr lang="en-US" altLang="en-US"/>
              <a:t>Large isotope 3 neutrons: 2 protons</a:t>
            </a:r>
          </a:p>
          <a:p>
            <a:pPr lvl="1"/>
            <a:r>
              <a:rPr lang="en-US" altLang="en-US"/>
              <a:t>Generally, nuclei with too many or too few neutrons compared to the numbers are unstable or radioactive.</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Grp="1" noChangeArrowheads="1"/>
          </p:cNvSpPr>
          <p:nvPr>
            <p:ph type="title"/>
          </p:nvPr>
        </p:nvSpPr>
        <p:spPr/>
        <p:txBody>
          <a:bodyPr/>
          <a:lstStyle/>
          <a:p>
            <a:r>
              <a:rPr lang="en-US" altLang="en-US"/>
              <a:t>How is a nucleus described?</a:t>
            </a:r>
          </a:p>
        </p:txBody>
      </p:sp>
      <p:sp>
        <p:nvSpPr>
          <p:cNvPr id="105475" name="Rectangle 3"/>
          <p:cNvSpPr>
            <a:spLocks noGrp="1" noChangeArrowheads="1"/>
          </p:cNvSpPr>
          <p:nvPr>
            <p:ph type="body" sz="half" idx="2"/>
          </p:nvPr>
        </p:nvSpPr>
        <p:spPr>
          <a:xfrm>
            <a:off x="457200" y="3505200"/>
            <a:ext cx="8229600" cy="2625725"/>
          </a:xfrm>
        </p:spPr>
        <p:txBody>
          <a:bodyPr/>
          <a:lstStyle/>
          <a:p>
            <a:r>
              <a:rPr lang="en-US" altLang="en-US" sz="2800" dirty="0"/>
              <a:t>Atomic number= proton number</a:t>
            </a:r>
          </a:p>
          <a:p>
            <a:r>
              <a:rPr lang="en-US" altLang="en-US" sz="2800" dirty="0"/>
              <a:t>Mass number (atomic weight) = protons + neutrons</a:t>
            </a:r>
          </a:p>
          <a:p>
            <a:pPr>
              <a:buFont typeface="Wingdings" panose="05000000000000000000" pitchFamily="2" charset="2"/>
              <a:buNone/>
            </a:pPr>
            <a:endParaRPr lang="en-US" altLang="en-US" sz="2800" dirty="0"/>
          </a:p>
          <a:p>
            <a:endParaRPr lang="en-US" altLang="en-US" sz="2800" dirty="0"/>
          </a:p>
        </p:txBody>
      </p:sp>
      <p:pic>
        <p:nvPicPr>
          <p:cNvPr id="105478" name="Picture 6" descr="carbon-symb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1295400"/>
            <a:ext cx="4038600" cy="18573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Rectangle 2"/>
          <p:cNvSpPr>
            <a:spLocks noGrp="1" noChangeArrowheads="1"/>
          </p:cNvSpPr>
          <p:nvPr>
            <p:ph type="title"/>
          </p:nvPr>
        </p:nvSpPr>
        <p:spPr/>
        <p:txBody>
          <a:bodyPr/>
          <a:lstStyle/>
          <a:p>
            <a:r>
              <a:rPr lang="en-US" altLang="en-US" sz="4000"/>
              <a:t>How is an atom’s information shown?</a:t>
            </a:r>
          </a:p>
        </p:txBody>
      </p:sp>
      <p:sp>
        <p:nvSpPr>
          <p:cNvPr id="108548" name="Rectangle 4"/>
          <p:cNvSpPr>
            <a:spLocks noGrp="1" noChangeArrowheads="1"/>
          </p:cNvSpPr>
          <p:nvPr>
            <p:ph type="body" sz="half" idx="2"/>
          </p:nvPr>
        </p:nvSpPr>
        <p:spPr>
          <a:xfrm>
            <a:off x="533400" y="3657600"/>
            <a:ext cx="8153400" cy="2473325"/>
          </a:xfrm>
        </p:spPr>
        <p:txBody>
          <a:bodyPr/>
          <a:lstStyle/>
          <a:p>
            <a:r>
              <a:rPr lang="en-US" altLang="en-US" sz="2800" dirty="0"/>
              <a:t>Scientists use symbols to write information about atoms.</a:t>
            </a:r>
          </a:p>
          <a:p>
            <a:r>
              <a:rPr lang="en-US" altLang="en-US" sz="2800" dirty="0"/>
              <a:t>C is the symbol for carbon with 6 protons and 6 neutrons in the isotope C-12. Stable w/ 1:1 ratio</a:t>
            </a:r>
          </a:p>
        </p:txBody>
      </p:sp>
      <p:pic>
        <p:nvPicPr>
          <p:cNvPr id="108549" name="Picture 5" descr="carbon-symbo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1524000"/>
            <a:ext cx="4038600" cy="18573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6" name="Rectangle 4"/>
          <p:cNvSpPr>
            <a:spLocks noGrp="1" noChangeArrowheads="1"/>
          </p:cNvSpPr>
          <p:nvPr>
            <p:ph type="title"/>
          </p:nvPr>
        </p:nvSpPr>
        <p:spPr/>
        <p:txBody>
          <a:bodyPr/>
          <a:lstStyle/>
          <a:p>
            <a:r>
              <a:rPr lang="en-US" altLang="en-US" sz="4000"/>
              <a:t>How is an atom’s information shown?</a:t>
            </a:r>
          </a:p>
        </p:txBody>
      </p:sp>
      <p:sp>
        <p:nvSpPr>
          <p:cNvPr id="110598" name="Rectangle 6"/>
          <p:cNvSpPr>
            <a:spLocks noGrp="1" noChangeArrowheads="1"/>
          </p:cNvSpPr>
          <p:nvPr>
            <p:ph type="body" sz="half" idx="2"/>
          </p:nvPr>
        </p:nvSpPr>
        <p:spPr>
          <a:xfrm>
            <a:off x="457200" y="3429000"/>
            <a:ext cx="8534400" cy="2854325"/>
          </a:xfrm>
        </p:spPr>
        <p:txBody>
          <a:bodyPr/>
          <a:lstStyle/>
          <a:p>
            <a:r>
              <a:rPr lang="en-US" altLang="en-US" sz="2800" dirty="0"/>
              <a:t>This isotope is carbon-14 with 6 protons and 8 neutrons (14-6); the ratio is 8:6 so this is unstable or radioactive.</a:t>
            </a:r>
          </a:p>
        </p:txBody>
      </p:sp>
      <p:pic>
        <p:nvPicPr>
          <p:cNvPr id="2" name="Picture 1"/>
          <p:cNvPicPr>
            <a:picLocks noChangeAspect="1"/>
          </p:cNvPicPr>
          <p:nvPr/>
        </p:nvPicPr>
        <p:blipFill>
          <a:blip r:embed="rId3"/>
          <a:stretch>
            <a:fillRect/>
          </a:stretch>
        </p:blipFill>
        <p:spPr>
          <a:xfrm>
            <a:off x="4114800" y="1600200"/>
            <a:ext cx="1051785" cy="1310100"/>
          </a:xfrm>
          <a:prstGeom prst="rect">
            <a:avLst/>
          </a:prstGeom>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2"/>
          <p:cNvSpPr>
            <a:spLocks noGrp="1" noChangeArrowheads="1"/>
          </p:cNvSpPr>
          <p:nvPr>
            <p:ph type="title"/>
          </p:nvPr>
        </p:nvSpPr>
        <p:spPr/>
        <p:txBody>
          <a:bodyPr/>
          <a:lstStyle/>
          <a:p>
            <a:r>
              <a:rPr lang="en-US" altLang="en-US" dirty="0"/>
              <a:t>Who discovered radioactivity?</a:t>
            </a:r>
          </a:p>
        </p:txBody>
      </p:sp>
      <p:sp>
        <p:nvSpPr>
          <p:cNvPr id="113667" name="Rectangle 3"/>
          <p:cNvSpPr>
            <a:spLocks noGrp="1" noChangeArrowheads="1"/>
          </p:cNvSpPr>
          <p:nvPr>
            <p:ph type="body" idx="1"/>
          </p:nvPr>
        </p:nvSpPr>
        <p:spPr>
          <a:xfrm>
            <a:off x="457200" y="2133600"/>
            <a:ext cx="8229600" cy="3997325"/>
          </a:xfrm>
        </p:spPr>
        <p:txBody>
          <a:bodyPr/>
          <a:lstStyle/>
          <a:p>
            <a:pPr>
              <a:lnSpc>
                <a:spcPct val="90000"/>
              </a:lnSpc>
            </a:pPr>
            <a:r>
              <a:rPr lang="en-US" altLang="en-US" sz="2800" dirty="0"/>
              <a:t>In 1896, Henri Becquerel accidentally left pieces of uranium salt in a drawer on a photographic plate.  When he developed the plate, he saw an outline of the uranium salt on it.  He realized that it must have given off rays that darkened the film.</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2"/>
          <p:cNvSpPr>
            <a:spLocks noGrp="1" noChangeArrowheads="1"/>
          </p:cNvSpPr>
          <p:nvPr>
            <p:ph type="title"/>
          </p:nvPr>
        </p:nvSpPr>
        <p:spPr/>
        <p:txBody>
          <a:bodyPr/>
          <a:lstStyle/>
          <a:p>
            <a:r>
              <a:rPr lang="en-US" altLang="en-US"/>
              <a:t>Who discovered radioactivity?</a:t>
            </a:r>
          </a:p>
        </p:txBody>
      </p:sp>
      <p:sp>
        <p:nvSpPr>
          <p:cNvPr id="115715" name="Rectangle 3"/>
          <p:cNvSpPr>
            <a:spLocks noGrp="1" noChangeArrowheads="1"/>
          </p:cNvSpPr>
          <p:nvPr>
            <p:ph type="body" sz="half" idx="1"/>
          </p:nvPr>
        </p:nvSpPr>
        <p:spPr/>
        <p:txBody>
          <a:bodyPr/>
          <a:lstStyle/>
          <a:p>
            <a:r>
              <a:rPr lang="en-US" altLang="en-US" sz="2800"/>
              <a:t>Two years later Marie and Pierre Curie discovered two new elements, polonium and radium, both radioactive.</a:t>
            </a:r>
          </a:p>
        </p:txBody>
      </p:sp>
      <p:pic>
        <p:nvPicPr>
          <p:cNvPr id="115717" name="Picture 5" descr="PierreMarie_H"/>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71975" y="1905000"/>
            <a:ext cx="4772025" cy="353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en-US" altLang="en-US"/>
              <a:t>The Nucleus</a:t>
            </a:r>
          </a:p>
        </p:txBody>
      </p:sp>
      <p:sp>
        <p:nvSpPr>
          <p:cNvPr id="53251" name="Rectangle 3"/>
          <p:cNvSpPr>
            <a:spLocks noGrp="1" noChangeArrowheads="1"/>
          </p:cNvSpPr>
          <p:nvPr>
            <p:ph type="body" idx="1"/>
          </p:nvPr>
        </p:nvSpPr>
        <p:spPr/>
        <p:txBody>
          <a:bodyPr/>
          <a:lstStyle/>
          <a:p>
            <a:r>
              <a:rPr lang="en-US" altLang="en-US"/>
              <a:t>The atom is made up of protons, neutrons and electrons.</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p:txBody>
          <a:bodyPr/>
          <a:lstStyle/>
          <a:p>
            <a:r>
              <a:rPr lang="en-US" altLang="en-US"/>
              <a:t>Who discovered radioactivity?</a:t>
            </a:r>
          </a:p>
        </p:txBody>
      </p:sp>
      <p:sp>
        <p:nvSpPr>
          <p:cNvPr id="117763" name="Rectangle 3"/>
          <p:cNvSpPr>
            <a:spLocks noGrp="1" noChangeArrowheads="1"/>
          </p:cNvSpPr>
          <p:nvPr>
            <p:ph type="body" idx="1"/>
          </p:nvPr>
        </p:nvSpPr>
        <p:spPr/>
        <p:txBody>
          <a:bodyPr/>
          <a:lstStyle/>
          <a:p>
            <a:r>
              <a:rPr lang="en-US" altLang="en-US"/>
              <a:t>Two years later Marie and Pierre Curie discovered two new elements, polonium and radium, both radioactive.</a:t>
            </a:r>
          </a:p>
          <a:p>
            <a:r>
              <a:rPr lang="en-US" altLang="en-US"/>
              <a:t>It took them &gt;3 years to get 0.1g of radium from several tons of the mineral pitchblende.</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en-US" altLang="en-US" dirty="0"/>
              <a:t>Part 2 - Nuclear Decay</a:t>
            </a:r>
          </a:p>
        </p:txBody>
      </p:sp>
      <p:sp>
        <p:nvSpPr>
          <p:cNvPr id="47107" name="Rectangle 3"/>
          <p:cNvSpPr>
            <a:spLocks noGrp="1" noChangeArrowheads="1"/>
          </p:cNvSpPr>
          <p:nvPr>
            <p:ph type="body" idx="1"/>
          </p:nvPr>
        </p:nvSpPr>
        <p:spPr/>
        <p:txBody>
          <a:bodyPr/>
          <a:lstStyle/>
          <a:p>
            <a:pPr>
              <a:buFont typeface="Wingdings" panose="05000000000000000000" pitchFamily="2" charset="2"/>
              <a:buNone/>
            </a:pPr>
            <a:r>
              <a:rPr lang="en-US" altLang="en-US"/>
              <a:t>What You’ll Learn</a:t>
            </a:r>
          </a:p>
          <a:p>
            <a:r>
              <a:rPr lang="en-US" altLang="en-US"/>
              <a:t>How alpha, beta, and gamma radiation are similar and different</a:t>
            </a:r>
          </a:p>
          <a:p>
            <a:r>
              <a:rPr lang="en-US" altLang="en-US"/>
              <a:t>What the half-life of a radioactive material is</a:t>
            </a:r>
          </a:p>
          <a:p>
            <a:r>
              <a:rPr lang="en-US" altLang="en-US"/>
              <a:t>How radioactive dating is used</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r>
              <a:rPr lang="en-US" altLang="en-US"/>
              <a:t>Nuclear Radiation</a:t>
            </a:r>
          </a:p>
        </p:txBody>
      </p:sp>
      <p:sp>
        <p:nvSpPr>
          <p:cNvPr id="55299" name="Rectangle 3"/>
          <p:cNvSpPr>
            <a:spLocks noGrp="1" noChangeArrowheads="1"/>
          </p:cNvSpPr>
          <p:nvPr>
            <p:ph type="body" idx="1"/>
          </p:nvPr>
        </p:nvSpPr>
        <p:spPr/>
        <p:txBody>
          <a:bodyPr/>
          <a:lstStyle/>
          <a:p>
            <a:r>
              <a:rPr lang="en-US" altLang="en-US"/>
              <a:t>When an unstable nucleus decays, it breaks apart emitting particles and energy as it decays.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2"/>
          <p:cNvSpPr>
            <a:spLocks noGrp="1" noChangeArrowheads="1"/>
          </p:cNvSpPr>
          <p:nvPr>
            <p:ph type="title"/>
          </p:nvPr>
        </p:nvSpPr>
        <p:spPr/>
        <p:txBody>
          <a:bodyPr/>
          <a:lstStyle/>
          <a:p>
            <a:r>
              <a:rPr lang="en-US" altLang="en-US"/>
              <a:t>Nuclear Radiation</a:t>
            </a:r>
          </a:p>
        </p:txBody>
      </p:sp>
      <p:sp>
        <p:nvSpPr>
          <p:cNvPr id="119811" name="Rectangle 3"/>
          <p:cNvSpPr>
            <a:spLocks noGrp="1" noChangeArrowheads="1"/>
          </p:cNvSpPr>
          <p:nvPr>
            <p:ph type="body" idx="1"/>
          </p:nvPr>
        </p:nvSpPr>
        <p:spPr/>
        <p:txBody>
          <a:bodyPr/>
          <a:lstStyle/>
          <a:p>
            <a:r>
              <a:rPr lang="en-US" altLang="en-US"/>
              <a:t>When an unstable nucleus decays, it breaks apart emitting particles and energy as it decays.</a:t>
            </a:r>
          </a:p>
          <a:p>
            <a:r>
              <a:rPr lang="en-US" altLang="en-US"/>
              <a:t>Three types of nuclear radiation:</a:t>
            </a:r>
          </a:p>
          <a:p>
            <a:pPr lvl="1"/>
            <a:r>
              <a:rPr lang="en-US" altLang="en-US"/>
              <a:t>Alpha particles</a:t>
            </a:r>
          </a:p>
          <a:p>
            <a:pPr lvl="1"/>
            <a:r>
              <a:rPr lang="en-US" altLang="en-US"/>
              <a:t>Beta particles</a:t>
            </a:r>
          </a:p>
          <a:p>
            <a:pPr lvl="1"/>
            <a:r>
              <a:rPr lang="en-US" altLang="en-US"/>
              <a:t>Gamma radiation electromagnetic wave</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2"/>
          <p:cNvSpPr>
            <a:spLocks noGrp="1" noChangeArrowheads="1"/>
          </p:cNvSpPr>
          <p:nvPr>
            <p:ph type="title"/>
          </p:nvPr>
        </p:nvSpPr>
        <p:spPr/>
        <p:txBody>
          <a:bodyPr/>
          <a:lstStyle/>
          <a:p>
            <a:r>
              <a:rPr lang="en-US" altLang="en-US"/>
              <a:t>Alpha Particles</a:t>
            </a:r>
          </a:p>
        </p:txBody>
      </p:sp>
      <p:sp>
        <p:nvSpPr>
          <p:cNvPr id="121859" name="Rectangle 3"/>
          <p:cNvSpPr>
            <a:spLocks noGrp="1" noChangeArrowheads="1"/>
          </p:cNvSpPr>
          <p:nvPr>
            <p:ph type="body" idx="1"/>
          </p:nvPr>
        </p:nvSpPr>
        <p:spPr/>
        <p:txBody>
          <a:bodyPr/>
          <a:lstStyle/>
          <a:p>
            <a:r>
              <a:rPr lang="en-US" altLang="en-US"/>
              <a:t>An</a:t>
            </a:r>
            <a:r>
              <a:rPr lang="en-US" altLang="en-US" b="1" i="1"/>
              <a:t> alpha particle </a:t>
            </a:r>
            <a:r>
              <a:rPr lang="en-US" altLang="en-US"/>
              <a:t>is made of 2 protons &amp; 2 neutrons.</a:t>
            </a:r>
          </a:p>
        </p:txBody>
      </p:sp>
      <p:pic>
        <p:nvPicPr>
          <p:cNvPr id="121861" name="Picture 5" descr="alpha_decay"/>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47800" y="2921000"/>
            <a:ext cx="6629400" cy="3403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en-US" altLang="en-US"/>
              <a:t>Alpha Particles</a:t>
            </a:r>
          </a:p>
        </p:txBody>
      </p:sp>
      <p:sp>
        <p:nvSpPr>
          <p:cNvPr id="123907" name="Rectangle 3"/>
          <p:cNvSpPr>
            <a:spLocks noGrp="1" noChangeArrowheads="1"/>
          </p:cNvSpPr>
          <p:nvPr>
            <p:ph type="body" idx="1"/>
          </p:nvPr>
        </p:nvSpPr>
        <p:spPr/>
        <p:txBody>
          <a:bodyPr/>
          <a:lstStyle/>
          <a:p>
            <a:r>
              <a:rPr lang="en-US" altLang="en-US"/>
              <a:t>An</a:t>
            </a:r>
            <a:r>
              <a:rPr lang="en-US" altLang="en-US" b="1" i="1"/>
              <a:t> alpha particle </a:t>
            </a:r>
            <a:r>
              <a:rPr lang="en-US" altLang="en-US"/>
              <a:t>is made of 2 protons &amp; 2 neutrons.</a:t>
            </a:r>
          </a:p>
          <a:p>
            <a:r>
              <a:rPr lang="en-US" altLang="en-US"/>
              <a:t>The decaying nucleus emits an alpha particle ( </a:t>
            </a:r>
            <a:r>
              <a:rPr lang="en-US" altLang="en-US" baseline="30000"/>
              <a:t>4</a:t>
            </a:r>
            <a:r>
              <a:rPr lang="en-US" altLang="en-US" baseline="-25000"/>
              <a:t>2</a:t>
            </a:r>
            <a:r>
              <a:rPr lang="en-US" altLang="en-US"/>
              <a:t>He) with a mass number of 4 &amp; atomic number of 2.</a:t>
            </a:r>
            <a:endParaRPr lang="en-US" altLang="en-US" baseline="-2500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2"/>
          <p:cNvSpPr>
            <a:spLocks noGrp="1" noChangeArrowheads="1"/>
          </p:cNvSpPr>
          <p:nvPr>
            <p:ph type="title"/>
          </p:nvPr>
        </p:nvSpPr>
        <p:spPr/>
        <p:txBody>
          <a:bodyPr/>
          <a:lstStyle/>
          <a:p>
            <a:r>
              <a:rPr lang="en-US" altLang="en-US"/>
              <a:t>Alpha Particles</a:t>
            </a:r>
          </a:p>
        </p:txBody>
      </p:sp>
      <p:sp>
        <p:nvSpPr>
          <p:cNvPr id="125955" name="Rectangle 3"/>
          <p:cNvSpPr>
            <a:spLocks noGrp="1" noChangeArrowheads="1"/>
          </p:cNvSpPr>
          <p:nvPr>
            <p:ph type="body" idx="1"/>
          </p:nvPr>
        </p:nvSpPr>
        <p:spPr/>
        <p:txBody>
          <a:bodyPr/>
          <a:lstStyle/>
          <a:p>
            <a:r>
              <a:rPr lang="en-US" altLang="en-US"/>
              <a:t>An</a:t>
            </a:r>
            <a:r>
              <a:rPr lang="en-US" altLang="en-US" b="1" i="1"/>
              <a:t> alpha particle </a:t>
            </a:r>
            <a:r>
              <a:rPr lang="en-US" altLang="en-US"/>
              <a:t>is made of 2 protons &amp; 2 neutrons.</a:t>
            </a:r>
          </a:p>
          <a:p>
            <a:r>
              <a:rPr lang="en-US" altLang="en-US"/>
              <a:t>The decaying nucleus emits an alpha particle ( </a:t>
            </a:r>
            <a:r>
              <a:rPr lang="en-US" altLang="en-US" baseline="30000"/>
              <a:t>4</a:t>
            </a:r>
            <a:r>
              <a:rPr lang="en-US" altLang="en-US" baseline="-25000"/>
              <a:t>2</a:t>
            </a:r>
            <a:r>
              <a:rPr lang="en-US" altLang="en-US"/>
              <a:t>He) with a mass number of 4 &amp; atomic number of 2.</a:t>
            </a:r>
          </a:p>
          <a:p>
            <a:r>
              <a:rPr lang="en-US" altLang="en-US"/>
              <a:t>An alpha particle is the same as the nucleus of a Helium (He) atom.</a:t>
            </a:r>
            <a:endParaRPr lang="en-US" altLang="en-US" baseline="-2500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Grp="1" noChangeArrowheads="1"/>
          </p:cNvSpPr>
          <p:nvPr>
            <p:ph type="title"/>
          </p:nvPr>
        </p:nvSpPr>
        <p:spPr/>
        <p:txBody>
          <a:bodyPr/>
          <a:lstStyle/>
          <a:p>
            <a:r>
              <a:rPr lang="en-US" altLang="en-US"/>
              <a:t>Alpha Particles</a:t>
            </a:r>
          </a:p>
        </p:txBody>
      </p:sp>
      <p:sp>
        <p:nvSpPr>
          <p:cNvPr id="128003" name="Rectangle 3"/>
          <p:cNvSpPr>
            <a:spLocks noGrp="1" noChangeArrowheads="1"/>
          </p:cNvSpPr>
          <p:nvPr>
            <p:ph type="body" idx="1"/>
          </p:nvPr>
        </p:nvSpPr>
        <p:spPr/>
        <p:txBody>
          <a:bodyPr/>
          <a:lstStyle/>
          <a:p>
            <a:r>
              <a:rPr lang="en-US" altLang="en-US" sz="2800"/>
              <a:t>Alpha particles have much more mass than beta or gamma radiation</a:t>
            </a:r>
          </a:p>
          <a:p>
            <a:pPr lvl="1"/>
            <a:r>
              <a:rPr lang="en-US" altLang="en-US"/>
              <a:t> with an electric charge of +2.	</a:t>
            </a:r>
          </a:p>
          <a:p>
            <a:pPr lvl="1"/>
            <a:r>
              <a:rPr lang="en-US" altLang="en-US"/>
              <a:t>Penetrate or pass through matter</a:t>
            </a:r>
          </a:p>
          <a:p>
            <a:pPr lvl="1"/>
            <a:r>
              <a:rPr lang="en-US" altLang="en-US"/>
              <a:t>Attract negatively charged electrons away from atoms they pass</a:t>
            </a:r>
          </a:p>
          <a:p>
            <a:pPr lvl="1"/>
            <a:r>
              <a:rPr lang="en-US" altLang="en-US"/>
              <a:t>Lose energy quickly &amp; slow down</a:t>
            </a:r>
          </a:p>
          <a:p>
            <a:pPr lvl="1"/>
            <a:r>
              <a:rPr lang="en-US" altLang="en-US"/>
              <a:t>Heavier &amp; move more slowly than </a:t>
            </a:r>
            <a:r>
              <a:rPr lang="el-GR" altLang="en-US"/>
              <a:t>β</a:t>
            </a:r>
            <a:r>
              <a:rPr lang="en-US" altLang="en-US"/>
              <a:t> or gamma</a:t>
            </a:r>
          </a:p>
          <a:p>
            <a:pPr lvl="1"/>
            <a:r>
              <a:rPr lang="en-US" altLang="en-US"/>
              <a:t>Sheet of paper can stop alpha particles</a:t>
            </a:r>
            <a:endParaRPr lang="el-GR" altLang="en-US"/>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2"/>
          <p:cNvSpPr>
            <a:spLocks noGrp="1" noChangeArrowheads="1"/>
          </p:cNvSpPr>
          <p:nvPr>
            <p:ph type="title"/>
          </p:nvPr>
        </p:nvSpPr>
        <p:spPr/>
        <p:txBody>
          <a:bodyPr/>
          <a:lstStyle/>
          <a:p>
            <a:r>
              <a:rPr lang="en-US" altLang="en-US" sz="4000"/>
              <a:t>How can alpha particles harm you?</a:t>
            </a:r>
          </a:p>
        </p:txBody>
      </p:sp>
      <p:sp>
        <p:nvSpPr>
          <p:cNvPr id="130051" name="Rectangle 3"/>
          <p:cNvSpPr>
            <a:spLocks noGrp="1" noChangeArrowheads="1"/>
          </p:cNvSpPr>
          <p:nvPr>
            <p:ph type="body" idx="1"/>
          </p:nvPr>
        </p:nvSpPr>
        <p:spPr/>
        <p:txBody>
          <a:bodyPr/>
          <a:lstStyle/>
          <a:p>
            <a:r>
              <a:rPr lang="en-US" altLang="en-US"/>
              <a:t>Think of alpha particles like bowling balls moving in slow motion – they may not penetrate deeply but they can do lots of damage to whatever they hit.</a:t>
            </a:r>
          </a:p>
          <a:p>
            <a:r>
              <a:rPr lang="en-US" altLang="en-US"/>
              <a:t>Released inside the human body they can damage cells causing illness &amp; disease.</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2"/>
          <p:cNvSpPr>
            <a:spLocks noGrp="1" noChangeArrowheads="1"/>
          </p:cNvSpPr>
          <p:nvPr>
            <p:ph type="title"/>
          </p:nvPr>
        </p:nvSpPr>
        <p:spPr/>
        <p:txBody>
          <a:bodyPr/>
          <a:lstStyle/>
          <a:p>
            <a:r>
              <a:rPr lang="en-US" altLang="en-US" sz="4000"/>
              <a:t>How can alpha particles help you?</a:t>
            </a:r>
          </a:p>
        </p:txBody>
      </p:sp>
      <p:sp>
        <p:nvSpPr>
          <p:cNvPr id="132099" name="Rectangle 3"/>
          <p:cNvSpPr>
            <a:spLocks noGrp="1" noChangeArrowheads="1"/>
          </p:cNvSpPr>
          <p:nvPr>
            <p:ph type="body" idx="1"/>
          </p:nvPr>
        </p:nvSpPr>
        <p:spPr/>
        <p:txBody>
          <a:bodyPr/>
          <a:lstStyle/>
          <a:p>
            <a:r>
              <a:rPr lang="en-US" altLang="en-US"/>
              <a:t>Smoke detectors work by emitting alpha particles which collide with molecules in the air forming ions that flow within the detector to create an electric circuit.  Smoke particles break this circuit causing the alarm to sound.</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title"/>
          </p:nvPr>
        </p:nvSpPr>
        <p:spPr/>
        <p:txBody>
          <a:bodyPr/>
          <a:lstStyle/>
          <a:p>
            <a:r>
              <a:rPr lang="en-US" altLang="en-US"/>
              <a:t>The Nucleus</a:t>
            </a:r>
          </a:p>
        </p:txBody>
      </p:sp>
      <p:sp>
        <p:nvSpPr>
          <p:cNvPr id="59395" name="Rectangle 3"/>
          <p:cNvSpPr>
            <a:spLocks noGrp="1" noChangeArrowheads="1"/>
          </p:cNvSpPr>
          <p:nvPr>
            <p:ph type="body" idx="1"/>
          </p:nvPr>
        </p:nvSpPr>
        <p:spPr/>
        <p:txBody>
          <a:bodyPr/>
          <a:lstStyle/>
          <a:p>
            <a:r>
              <a:rPr lang="en-US" altLang="en-US"/>
              <a:t>The atom is made up of protons, neutrons and electrons.</a:t>
            </a:r>
          </a:p>
          <a:p>
            <a:r>
              <a:rPr lang="en-US" altLang="en-US"/>
              <a:t>Positively-charged protons and electrically neutral neutrons are located in the nucleus.</a:t>
            </a: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2"/>
          <p:cNvSpPr>
            <a:spLocks noGrp="1" noChangeArrowheads="1"/>
          </p:cNvSpPr>
          <p:nvPr>
            <p:ph type="title"/>
          </p:nvPr>
        </p:nvSpPr>
        <p:spPr/>
        <p:txBody>
          <a:bodyPr/>
          <a:lstStyle/>
          <a:p>
            <a:r>
              <a:rPr lang="en-US" altLang="en-US"/>
              <a:t>What is transmutation</a:t>
            </a:r>
          </a:p>
        </p:txBody>
      </p:sp>
      <p:sp>
        <p:nvSpPr>
          <p:cNvPr id="134147" name="Rectangle 3"/>
          <p:cNvSpPr>
            <a:spLocks noGrp="1" noChangeArrowheads="1"/>
          </p:cNvSpPr>
          <p:nvPr>
            <p:ph type="body" idx="1"/>
          </p:nvPr>
        </p:nvSpPr>
        <p:spPr/>
        <p:txBody>
          <a:bodyPr/>
          <a:lstStyle/>
          <a:p>
            <a:pPr>
              <a:lnSpc>
                <a:spcPct val="90000"/>
              </a:lnSpc>
            </a:pPr>
            <a:r>
              <a:rPr lang="en-US" altLang="en-US"/>
              <a:t>After an alpha particle is emitted, the nucleus has 2 fewer protons &amp; neutrons than it had.</a:t>
            </a:r>
          </a:p>
          <a:p>
            <a:pPr>
              <a:lnSpc>
                <a:spcPct val="90000"/>
              </a:lnSpc>
            </a:pPr>
            <a:r>
              <a:rPr lang="en-US" altLang="en-US" b="1" i="1"/>
              <a:t>Transmutation</a:t>
            </a:r>
            <a:r>
              <a:rPr lang="en-US" altLang="en-US"/>
              <a:t> is the process of changing one element to a different element by the decaying process.</a:t>
            </a:r>
          </a:p>
          <a:p>
            <a:pPr>
              <a:lnSpc>
                <a:spcPct val="90000"/>
              </a:lnSpc>
            </a:pPr>
            <a:r>
              <a:rPr lang="en-US" altLang="en-US" baseline="30000"/>
              <a:t>210</a:t>
            </a:r>
            <a:r>
              <a:rPr lang="en-US" altLang="en-US" baseline="-25000"/>
              <a:t>84</a:t>
            </a:r>
            <a:r>
              <a:rPr lang="en-US" altLang="en-US"/>
              <a:t>Po – </a:t>
            </a:r>
            <a:r>
              <a:rPr lang="en-US" altLang="en-US" baseline="30000"/>
              <a:t>4 </a:t>
            </a:r>
            <a:r>
              <a:rPr lang="en-US" altLang="en-US" baseline="-25000"/>
              <a:t>2</a:t>
            </a:r>
            <a:r>
              <a:rPr lang="en-US" altLang="en-US"/>
              <a:t>He = </a:t>
            </a:r>
            <a:r>
              <a:rPr lang="en-US" altLang="en-US" baseline="30000"/>
              <a:t>206</a:t>
            </a:r>
            <a:r>
              <a:rPr lang="en-US" altLang="en-US" baseline="-25000"/>
              <a:t>82</a:t>
            </a:r>
            <a:r>
              <a:rPr lang="en-US" altLang="en-US"/>
              <a:t>Pb              </a:t>
            </a:r>
          </a:p>
          <a:p>
            <a:pPr>
              <a:lnSpc>
                <a:spcPct val="90000"/>
              </a:lnSpc>
            </a:pPr>
            <a:r>
              <a:rPr lang="en-US" altLang="en-US"/>
              <a:t>The polonium atom has become a lead atom.</a:t>
            </a:r>
            <a:endParaRPr lang="en-US" altLang="en-US" baseline="3000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2"/>
          <p:cNvSpPr>
            <a:spLocks noGrp="1" noChangeArrowheads="1"/>
          </p:cNvSpPr>
          <p:nvPr>
            <p:ph type="title"/>
          </p:nvPr>
        </p:nvSpPr>
        <p:spPr/>
        <p:txBody>
          <a:bodyPr/>
          <a:lstStyle/>
          <a:p>
            <a:r>
              <a:rPr lang="en-US" altLang="en-US"/>
              <a:t>Beta Particles</a:t>
            </a:r>
          </a:p>
        </p:txBody>
      </p:sp>
      <p:sp>
        <p:nvSpPr>
          <p:cNvPr id="136195" name="Rectangle 3"/>
          <p:cNvSpPr>
            <a:spLocks noGrp="1" noChangeArrowheads="1"/>
          </p:cNvSpPr>
          <p:nvPr>
            <p:ph type="body" idx="1"/>
          </p:nvPr>
        </p:nvSpPr>
        <p:spPr/>
        <p:txBody>
          <a:bodyPr/>
          <a:lstStyle/>
          <a:p>
            <a:r>
              <a:rPr lang="en-US" altLang="en-US"/>
              <a:t>A second type of radioactive decay, beta radiation, a neutron decays into a proton by emitting an electron     (</a:t>
            </a:r>
            <a:r>
              <a:rPr lang="en-US" altLang="en-US" baseline="30000"/>
              <a:t>0</a:t>
            </a:r>
            <a:r>
              <a:rPr lang="en-US" altLang="en-US" baseline="-25000"/>
              <a:t>-1</a:t>
            </a:r>
            <a:r>
              <a:rPr lang="en-US" altLang="en-US"/>
              <a:t>e). Beta decay is caused by the weak force.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r>
              <a:rPr lang="en-US" altLang="en-US"/>
              <a:t>Beta Particles</a:t>
            </a:r>
          </a:p>
        </p:txBody>
      </p:sp>
      <p:sp>
        <p:nvSpPr>
          <p:cNvPr id="138243" name="Rectangle 3"/>
          <p:cNvSpPr>
            <a:spLocks noGrp="1" noChangeArrowheads="1"/>
          </p:cNvSpPr>
          <p:nvPr>
            <p:ph type="body" idx="1"/>
          </p:nvPr>
        </p:nvSpPr>
        <p:spPr/>
        <p:txBody>
          <a:bodyPr/>
          <a:lstStyle/>
          <a:p>
            <a:pPr>
              <a:lnSpc>
                <a:spcPct val="90000"/>
              </a:lnSpc>
            </a:pPr>
            <a:r>
              <a:rPr lang="en-US" altLang="en-US"/>
              <a:t>A second type of radioactive decay, beta radiation, a neutron decays into a proton by emitting an electron     (</a:t>
            </a:r>
            <a:r>
              <a:rPr lang="en-US" altLang="en-US" baseline="30000"/>
              <a:t>0</a:t>
            </a:r>
            <a:r>
              <a:rPr lang="en-US" altLang="en-US" baseline="-25000"/>
              <a:t>-1</a:t>
            </a:r>
            <a:r>
              <a:rPr lang="en-US" altLang="en-US"/>
              <a:t>e). Beta decay is caused by the weak force.</a:t>
            </a:r>
          </a:p>
          <a:p>
            <a:pPr>
              <a:lnSpc>
                <a:spcPct val="90000"/>
              </a:lnSpc>
            </a:pPr>
            <a:r>
              <a:rPr lang="en-US" altLang="en-US"/>
              <a:t>An atom that loses a beta particle undergoes transmutation</a:t>
            </a:r>
          </a:p>
          <a:p>
            <a:pPr>
              <a:lnSpc>
                <a:spcPct val="90000"/>
              </a:lnSpc>
            </a:pPr>
            <a:r>
              <a:rPr lang="en-US" altLang="en-US" baseline="30000"/>
              <a:t>131</a:t>
            </a:r>
            <a:r>
              <a:rPr lang="en-US" altLang="en-US" baseline="-25000"/>
              <a:t>53</a:t>
            </a:r>
            <a:r>
              <a:rPr lang="en-US" altLang="en-US"/>
              <a:t>I </a:t>
            </a:r>
            <a:r>
              <a:rPr lang="en-US" altLang="en-US">
                <a:sym typeface="Wingdings" panose="05000000000000000000" pitchFamily="2" charset="2"/>
              </a:rPr>
              <a:t> </a:t>
            </a:r>
            <a:r>
              <a:rPr lang="en-US" altLang="en-US" baseline="30000"/>
              <a:t>0</a:t>
            </a:r>
            <a:r>
              <a:rPr lang="en-US" altLang="en-US" baseline="-25000"/>
              <a:t>-1</a:t>
            </a:r>
            <a:r>
              <a:rPr lang="en-US" altLang="en-US"/>
              <a:t>e + </a:t>
            </a:r>
            <a:r>
              <a:rPr lang="en-US" altLang="en-US" baseline="30000"/>
              <a:t>131</a:t>
            </a:r>
            <a:r>
              <a:rPr lang="en-US" altLang="en-US" baseline="-25000"/>
              <a:t>54</a:t>
            </a:r>
            <a:r>
              <a:rPr lang="en-US" altLang="en-US"/>
              <a:t>Xe  Here iodine becomes xenon.</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2"/>
          <p:cNvSpPr>
            <a:spLocks noGrp="1" noChangeArrowheads="1"/>
          </p:cNvSpPr>
          <p:nvPr>
            <p:ph type="title"/>
          </p:nvPr>
        </p:nvSpPr>
        <p:spPr/>
        <p:txBody>
          <a:bodyPr/>
          <a:lstStyle/>
          <a:p>
            <a:r>
              <a:rPr lang="en-US" altLang="en-US" sz="4000"/>
              <a:t>How can beta particles harm you?</a:t>
            </a:r>
          </a:p>
        </p:txBody>
      </p:sp>
      <p:sp>
        <p:nvSpPr>
          <p:cNvPr id="140291" name="Rectangle 3"/>
          <p:cNvSpPr>
            <a:spLocks noGrp="1" noChangeArrowheads="1"/>
          </p:cNvSpPr>
          <p:nvPr>
            <p:ph type="body" idx="1"/>
          </p:nvPr>
        </p:nvSpPr>
        <p:spPr/>
        <p:txBody>
          <a:bodyPr/>
          <a:lstStyle/>
          <a:p>
            <a:r>
              <a:rPr lang="en-US" altLang="en-US"/>
              <a:t>Beta Particles are faster than alpha because they’re smaller &amp; lighter so they penetrate deeper into material they hit.</a:t>
            </a:r>
          </a:p>
          <a:p>
            <a:pPr lvl="1"/>
            <a:r>
              <a:rPr lang="en-US" altLang="en-US"/>
              <a:t>Pass through paper</a:t>
            </a:r>
          </a:p>
          <a:p>
            <a:pPr lvl="1"/>
            <a:r>
              <a:rPr lang="en-US" altLang="en-US"/>
              <a:t>Aluminum foil will stop a beta particle</a:t>
            </a:r>
          </a:p>
          <a:p>
            <a:pPr lvl="1"/>
            <a:r>
              <a:rPr lang="en-US" altLang="en-US"/>
              <a:t>Can damage human cells if released inside the body</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2"/>
          <p:cNvSpPr>
            <a:spLocks noGrp="1" noChangeArrowheads="1"/>
          </p:cNvSpPr>
          <p:nvPr>
            <p:ph type="title"/>
          </p:nvPr>
        </p:nvSpPr>
        <p:spPr/>
        <p:txBody>
          <a:bodyPr/>
          <a:lstStyle/>
          <a:p>
            <a:r>
              <a:rPr lang="en-US" altLang="en-US"/>
              <a:t>Gamma Rays</a:t>
            </a:r>
          </a:p>
        </p:txBody>
      </p:sp>
      <p:sp>
        <p:nvSpPr>
          <p:cNvPr id="142339" name="Rectangle 3"/>
          <p:cNvSpPr>
            <a:spLocks noGrp="1" noChangeArrowheads="1"/>
          </p:cNvSpPr>
          <p:nvPr>
            <p:ph type="body" idx="1"/>
          </p:nvPr>
        </p:nvSpPr>
        <p:spPr/>
        <p:txBody>
          <a:bodyPr/>
          <a:lstStyle/>
          <a:p>
            <a:r>
              <a:rPr lang="en-US" altLang="en-US"/>
              <a:t>Gamma radiation is emitted as electromagnetic waves.</a:t>
            </a:r>
          </a:p>
          <a:p>
            <a:r>
              <a:rPr lang="en-US" altLang="en-US" b="1" i="1"/>
              <a:t>Gamma rays </a:t>
            </a:r>
            <a:r>
              <a:rPr lang="en-US" altLang="en-US"/>
              <a:t>are EM waves with the highest frequencies &amp; the shortest wavelength in the EM spectrum.</a:t>
            </a:r>
          </a:p>
          <a:p>
            <a:r>
              <a:rPr lang="en-US" altLang="en-US"/>
              <a:t>The symbol for a gamma ray is the Greek letter </a:t>
            </a:r>
            <a:r>
              <a:rPr lang="el-GR" altLang="en-US"/>
              <a:t>γ</a:t>
            </a:r>
            <a:r>
              <a:rPr lang="en-US" altLang="en-US"/>
              <a:t> gamma.</a:t>
            </a:r>
            <a:endParaRPr lang="el-GR" altLang="en-US" b="1" i="1"/>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noChangeArrowheads="1"/>
          </p:cNvSpPr>
          <p:nvPr>
            <p:ph type="title"/>
          </p:nvPr>
        </p:nvSpPr>
        <p:spPr/>
        <p:txBody>
          <a:bodyPr/>
          <a:lstStyle/>
          <a:p>
            <a:r>
              <a:rPr lang="en-US" altLang="en-US"/>
              <a:t>Gamma Rays</a:t>
            </a:r>
          </a:p>
        </p:txBody>
      </p:sp>
      <p:sp>
        <p:nvSpPr>
          <p:cNvPr id="144387" name="Rectangle 3"/>
          <p:cNvSpPr>
            <a:spLocks noGrp="1" noChangeArrowheads="1"/>
          </p:cNvSpPr>
          <p:nvPr>
            <p:ph type="body" idx="1"/>
          </p:nvPr>
        </p:nvSpPr>
        <p:spPr/>
        <p:txBody>
          <a:bodyPr/>
          <a:lstStyle/>
          <a:p>
            <a:r>
              <a:rPr lang="en-US" altLang="en-US"/>
              <a:t>Have no mass &amp; no charge.</a:t>
            </a:r>
          </a:p>
          <a:p>
            <a:r>
              <a:rPr lang="en-US" altLang="en-US"/>
              <a:t>Travel at the speed of light.</a:t>
            </a:r>
          </a:p>
          <a:p>
            <a:r>
              <a:rPr lang="en-US" altLang="en-US"/>
              <a:t>Emitted by nucleus when alpha or beta particle is created.</a:t>
            </a:r>
          </a:p>
          <a:p>
            <a:r>
              <a:rPr lang="en-US" altLang="en-US"/>
              <a:t>Takes thick blocks of concrete or lead to stop gamma rays.</a:t>
            </a:r>
          </a:p>
          <a:p>
            <a:r>
              <a:rPr lang="en-US" altLang="en-US"/>
              <a:t>Cause less damage to cells inside the body than alpha or beta particles.</a:t>
            </a:r>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2"/>
          <p:cNvSpPr>
            <a:spLocks noGrp="1" noChangeArrowheads="1"/>
          </p:cNvSpPr>
          <p:nvPr>
            <p:ph type="title"/>
          </p:nvPr>
        </p:nvSpPr>
        <p:spPr/>
        <p:txBody>
          <a:bodyPr/>
          <a:lstStyle/>
          <a:p>
            <a:r>
              <a:rPr lang="en-US" altLang="en-US"/>
              <a:t>Radioactive Half-Life</a:t>
            </a:r>
          </a:p>
        </p:txBody>
      </p:sp>
      <p:sp>
        <p:nvSpPr>
          <p:cNvPr id="146435" name="Rectangle 3"/>
          <p:cNvSpPr>
            <a:spLocks noGrp="1" noChangeArrowheads="1"/>
          </p:cNvSpPr>
          <p:nvPr>
            <p:ph type="body" idx="1"/>
          </p:nvPr>
        </p:nvSpPr>
        <p:spPr/>
        <p:txBody>
          <a:bodyPr/>
          <a:lstStyle/>
          <a:p>
            <a:r>
              <a:rPr lang="en-US" altLang="en-US"/>
              <a:t>The measure of the time it takes for half of the radioactive nuclei in a sample to decay is called a </a:t>
            </a:r>
            <a:r>
              <a:rPr lang="en-US" altLang="en-US" b="1" i="1"/>
              <a:t>half-life.</a:t>
            </a:r>
            <a:endParaRPr lang="en-US" altLang="en-US"/>
          </a:p>
          <a:p>
            <a:r>
              <a:rPr lang="en-US" altLang="en-US"/>
              <a:t>The remaining nucleus is called the daughter nucleus.</a:t>
            </a:r>
          </a:p>
          <a:p>
            <a:r>
              <a:rPr lang="en-US" altLang="en-US"/>
              <a:t>Various isotopes decay at different rates.</a:t>
            </a:r>
          </a:p>
          <a:p>
            <a:endParaRPr lang="en-US" altLang="en-US"/>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8" name="Rectangle 8"/>
          <p:cNvSpPr>
            <a:spLocks noGrp="1" noChangeArrowheads="1"/>
          </p:cNvSpPr>
          <p:nvPr>
            <p:ph type="title"/>
          </p:nvPr>
        </p:nvSpPr>
        <p:spPr/>
        <p:txBody>
          <a:bodyPr/>
          <a:lstStyle/>
          <a:p>
            <a:r>
              <a:rPr lang="en-US" altLang="en-US" dirty="0"/>
              <a:t>Half-Life</a:t>
            </a:r>
          </a:p>
        </p:txBody>
      </p:sp>
      <p:sp>
        <p:nvSpPr>
          <p:cNvPr id="148489" name="Rectangle 9"/>
          <p:cNvSpPr>
            <a:spLocks noGrp="1" noChangeArrowheads="1"/>
          </p:cNvSpPr>
          <p:nvPr>
            <p:ph type="body" sz="half" idx="1"/>
          </p:nvPr>
        </p:nvSpPr>
        <p:spPr>
          <a:xfrm>
            <a:off x="228600" y="1600200"/>
            <a:ext cx="4267200" cy="4800600"/>
          </a:xfrm>
        </p:spPr>
        <p:txBody>
          <a:bodyPr/>
          <a:lstStyle/>
          <a:p>
            <a:pPr>
              <a:lnSpc>
                <a:spcPct val="80000"/>
              </a:lnSpc>
              <a:buFont typeface="Wingdings" panose="05000000000000000000" pitchFamily="2" charset="2"/>
              <a:buNone/>
            </a:pPr>
            <a:r>
              <a:rPr lang="en-US" altLang="en-US" sz="2800" dirty="0"/>
              <a:t>Radioactive bismuth (210Bi) can undergo alpha decay to form the thallium (206Tl) with a half-life equal to 5 days. If we start with 100 g of bismuth in a sealed lead container, after 5 days we will have 50 g of bismuth &amp; 50 g of thallium in the jar. After another 5 days, </a:t>
            </a:r>
          </a:p>
        </p:txBody>
      </p:sp>
      <p:pic>
        <p:nvPicPr>
          <p:cNvPr id="148487" name="Picture 7" descr="VLObject-784-0212050112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3581400"/>
            <a:ext cx="4343400" cy="2825750"/>
          </a:xfrm>
          <a:prstGeom prst="rect">
            <a:avLst/>
          </a:prstGeom>
          <a:noFill/>
          <a:extLst>
            <a:ext uri="{909E8E84-426E-40DD-AFC4-6F175D3DCCD1}">
              <a14:hiddenFill xmlns:a14="http://schemas.microsoft.com/office/drawing/2010/main">
                <a:solidFill>
                  <a:srgbClr val="FFFFFF"/>
                </a:solidFill>
              </a14:hiddenFill>
            </a:ext>
          </a:extLst>
        </p:spPr>
      </p:pic>
      <p:sp>
        <p:nvSpPr>
          <p:cNvPr id="148494" name="Text Box 14"/>
          <p:cNvSpPr txBox="1">
            <a:spLocks noChangeArrowheads="1"/>
          </p:cNvSpPr>
          <p:nvPr/>
        </p:nvSpPr>
        <p:spPr bwMode="auto">
          <a:xfrm>
            <a:off x="4648200" y="1600200"/>
            <a:ext cx="426720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spcBef>
                <a:spcPct val="50000"/>
              </a:spcBef>
            </a:pPr>
            <a:r>
              <a:rPr lang="en-US" altLang="en-US" sz="2400" dirty="0"/>
              <a:t>One-half of the remaining bismuth will decay &amp; we will be left with 25 g of bismuth &amp; 75 g of thallium in the jar.</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Rectangle 2"/>
          <p:cNvSpPr>
            <a:spLocks noGrp="1" noChangeArrowheads="1"/>
          </p:cNvSpPr>
          <p:nvPr>
            <p:ph type="title"/>
          </p:nvPr>
        </p:nvSpPr>
        <p:spPr/>
        <p:txBody>
          <a:bodyPr/>
          <a:lstStyle/>
          <a:p>
            <a:r>
              <a:rPr lang="en-US" altLang="en-US"/>
              <a:t>Radioactive Dating</a:t>
            </a:r>
          </a:p>
        </p:txBody>
      </p:sp>
      <p:sp>
        <p:nvSpPr>
          <p:cNvPr id="152579" name="Rectangle 3"/>
          <p:cNvSpPr>
            <a:spLocks noGrp="1" noChangeArrowheads="1"/>
          </p:cNvSpPr>
          <p:nvPr>
            <p:ph type="body" idx="1"/>
          </p:nvPr>
        </p:nvSpPr>
        <p:spPr>
          <a:xfrm>
            <a:off x="457200" y="1600200"/>
            <a:ext cx="8534400" cy="4530725"/>
          </a:xfrm>
        </p:spPr>
        <p:txBody>
          <a:bodyPr/>
          <a:lstStyle/>
          <a:p>
            <a:r>
              <a:rPr lang="en-US" altLang="en-US"/>
              <a:t>Scientists often want to know the ages of rocks &amp; fossils using radioactive isotopes &amp; their half-lives.  </a:t>
            </a: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6" name="Rectangle 2"/>
          <p:cNvSpPr>
            <a:spLocks noGrp="1" noChangeArrowheads="1"/>
          </p:cNvSpPr>
          <p:nvPr>
            <p:ph type="title"/>
          </p:nvPr>
        </p:nvSpPr>
        <p:spPr/>
        <p:txBody>
          <a:bodyPr/>
          <a:lstStyle/>
          <a:p>
            <a:r>
              <a:rPr lang="en-US" altLang="en-US"/>
              <a:t>Radioactive Dating</a:t>
            </a:r>
          </a:p>
        </p:txBody>
      </p:sp>
      <p:sp>
        <p:nvSpPr>
          <p:cNvPr id="154627" name="Rectangle 3"/>
          <p:cNvSpPr>
            <a:spLocks noGrp="1" noChangeArrowheads="1"/>
          </p:cNvSpPr>
          <p:nvPr>
            <p:ph type="body" idx="1"/>
          </p:nvPr>
        </p:nvSpPr>
        <p:spPr>
          <a:xfrm>
            <a:off x="457200" y="1600200"/>
            <a:ext cx="8534400" cy="4530725"/>
          </a:xfrm>
        </p:spPr>
        <p:txBody>
          <a:bodyPr/>
          <a:lstStyle/>
          <a:p>
            <a:r>
              <a:rPr lang="en-US" altLang="en-US"/>
              <a:t>Scientists often want to know the ages of rocks &amp; fossils using radioactive isotopes &amp; their half-lives.  </a:t>
            </a:r>
          </a:p>
          <a:p>
            <a:r>
              <a:rPr lang="en-US" altLang="en-US"/>
              <a:t>The amount of the radioactive isotope in object is measured, then the amount of the daughter nuclei is measured.  With these the number of half-lives or age of the object can be calculated.</a:t>
            </a:r>
          </a:p>
          <a:p>
            <a:endParaRPr lang="en-US"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r>
              <a:rPr lang="en-US" altLang="en-US"/>
              <a:t>The Nucleus</a:t>
            </a:r>
          </a:p>
        </p:txBody>
      </p:sp>
      <p:sp>
        <p:nvSpPr>
          <p:cNvPr id="61443" name="Rectangle 3"/>
          <p:cNvSpPr>
            <a:spLocks noGrp="1" noChangeArrowheads="1"/>
          </p:cNvSpPr>
          <p:nvPr>
            <p:ph type="body" idx="1"/>
          </p:nvPr>
        </p:nvSpPr>
        <p:spPr/>
        <p:txBody>
          <a:bodyPr/>
          <a:lstStyle/>
          <a:p>
            <a:pPr>
              <a:lnSpc>
                <a:spcPct val="90000"/>
              </a:lnSpc>
            </a:pPr>
            <a:r>
              <a:rPr lang="en-US" altLang="en-US"/>
              <a:t>The atom is made up of protons, neutrons and electrons.</a:t>
            </a:r>
          </a:p>
          <a:p>
            <a:pPr>
              <a:lnSpc>
                <a:spcPct val="90000"/>
              </a:lnSpc>
            </a:pPr>
            <a:r>
              <a:rPr lang="en-US" altLang="en-US"/>
              <a:t>Positively-charged protons and electrically neutral neutrons are located in the nucleus.</a:t>
            </a:r>
          </a:p>
          <a:p>
            <a:pPr>
              <a:lnSpc>
                <a:spcPct val="90000"/>
              </a:lnSpc>
            </a:pPr>
            <a:r>
              <a:rPr lang="en-US" altLang="en-US"/>
              <a:t>Each proton has one positive charge or +1 so each nucleus has a positive charge equal to the number of protons that it has.</a:t>
            </a: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2"/>
          <p:cNvSpPr>
            <a:spLocks noGrp="1" noChangeArrowheads="1"/>
          </p:cNvSpPr>
          <p:nvPr>
            <p:ph type="title"/>
          </p:nvPr>
        </p:nvSpPr>
        <p:spPr/>
        <p:txBody>
          <a:bodyPr/>
          <a:lstStyle/>
          <a:p>
            <a:r>
              <a:rPr lang="en-US" altLang="en-US" sz="4000"/>
              <a:t>How is carbon used to date objects?</a:t>
            </a:r>
          </a:p>
        </p:txBody>
      </p:sp>
      <p:sp>
        <p:nvSpPr>
          <p:cNvPr id="156675" name="Rectangle 3"/>
          <p:cNvSpPr>
            <a:spLocks noGrp="1" noChangeArrowheads="1"/>
          </p:cNvSpPr>
          <p:nvPr>
            <p:ph type="body" idx="1"/>
          </p:nvPr>
        </p:nvSpPr>
        <p:spPr>
          <a:xfrm>
            <a:off x="228600" y="1600200"/>
            <a:ext cx="8763000" cy="4530725"/>
          </a:xfrm>
        </p:spPr>
        <p:txBody>
          <a:bodyPr/>
          <a:lstStyle/>
          <a:p>
            <a:r>
              <a:rPr lang="en-US" altLang="en-US"/>
              <a:t>Carbon-14, with a half-life of 5,730 years is often used to estimate the age of plant &amp; animal remains.</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2"/>
          <p:cNvSpPr>
            <a:spLocks noGrp="1" noChangeArrowheads="1"/>
          </p:cNvSpPr>
          <p:nvPr>
            <p:ph type="title"/>
          </p:nvPr>
        </p:nvSpPr>
        <p:spPr/>
        <p:txBody>
          <a:bodyPr/>
          <a:lstStyle/>
          <a:p>
            <a:r>
              <a:rPr lang="en-US" altLang="en-US" sz="4000"/>
              <a:t>How is carbon used to date objects?</a:t>
            </a:r>
          </a:p>
        </p:txBody>
      </p:sp>
      <p:sp>
        <p:nvSpPr>
          <p:cNvPr id="158723" name="Rectangle 3"/>
          <p:cNvSpPr>
            <a:spLocks noGrp="1" noChangeArrowheads="1"/>
          </p:cNvSpPr>
          <p:nvPr>
            <p:ph type="body" idx="1"/>
          </p:nvPr>
        </p:nvSpPr>
        <p:spPr>
          <a:xfrm>
            <a:off x="228600" y="1600200"/>
            <a:ext cx="8763000" cy="4530725"/>
          </a:xfrm>
        </p:spPr>
        <p:txBody>
          <a:bodyPr/>
          <a:lstStyle/>
          <a:p>
            <a:r>
              <a:rPr lang="en-US" altLang="en-US"/>
              <a:t>Carbon-14, with a half-life of 5,730 years is often used to estimate the age of plant &amp; animal remains.</a:t>
            </a:r>
          </a:p>
          <a:p>
            <a:r>
              <a:rPr lang="en-US" altLang="en-US"/>
              <a:t>CO</a:t>
            </a:r>
            <a:r>
              <a:rPr lang="en-US" altLang="en-US" baseline="-25000"/>
              <a:t>2</a:t>
            </a:r>
            <a:r>
              <a:rPr lang="en-US" altLang="en-US"/>
              <a:t> which plants use in photosynthesis contains C-14 which stays in the same ratio while alive.</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2"/>
          <p:cNvSpPr>
            <a:spLocks noGrp="1" noChangeArrowheads="1"/>
          </p:cNvSpPr>
          <p:nvPr>
            <p:ph type="title"/>
          </p:nvPr>
        </p:nvSpPr>
        <p:spPr/>
        <p:txBody>
          <a:bodyPr/>
          <a:lstStyle/>
          <a:p>
            <a:r>
              <a:rPr lang="en-US" altLang="en-US" sz="4000"/>
              <a:t>How is carbon used to date objects?</a:t>
            </a:r>
          </a:p>
        </p:txBody>
      </p:sp>
      <p:sp>
        <p:nvSpPr>
          <p:cNvPr id="160771" name="Rectangle 3"/>
          <p:cNvSpPr>
            <a:spLocks noGrp="1" noChangeArrowheads="1"/>
          </p:cNvSpPr>
          <p:nvPr>
            <p:ph type="body" idx="1"/>
          </p:nvPr>
        </p:nvSpPr>
        <p:spPr>
          <a:xfrm>
            <a:off x="228600" y="1600200"/>
            <a:ext cx="8763000" cy="4530725"/>
          </a:xfrm>
        </p:spPr>
        <p:txBody>
          <a:bodyPr/>
          <a:lstStyle/>
          <a:p>
            <a:pPr>
              <a:lnSpc>
                <a:spcPct val="90000"/>
              </a:lnSpc>
            </a:pPr>
            <a:r>
              <a:rPr lang="en-US" altLang="en-US"/>
              <a:t>Carbon-14, with a half-life of 5,730 years is often used to estimate the age of plant &amp; animal remains.</a:t>
            </a:r>
          </a:p>
          <a:p>
            <a:pPr>
              <a:lnSpc>
                <a:spcPct val="90000"/>
              </a:lnSpc>
            </a:pPr>
            <a:r>
              <a:rPr lang="en-US" altLang="en-US"/>
              <a:t>CO</a:t>
            </a:r>
            <a:r>
              <a:rPr lang="en-US" altLang="en-US" baseline="-25000"/>
              <a:t>2</a:t>
            </a:r>
            <a:r>
              <a:rPr lang="en-US" altLang="en-US"/>
              <a:t> which plants use in photosynthesis contains C-14 which stays in the same ratio while alive.</a:t>
            </a:r>
          </a:p>
          <a:p>
            <a:pPr>
              <a:lnSpc>
                <a:spcPct val="90000"/>
              </a:lnSpc>
            </a:pPr>
            <a:r>
              <a:rPr lang="en-US" altLang="en-US"/>
              <a:t>Once it dies, C-14 decreases as the C-12 increases over time.  The ratio estimates ages up to 50,000 years.</a:t>
            </a: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2"/>
          <p:cNvSpPr>
            <a:spLocks noGrp="1" noChangeArrowheads="1"/>
          </p:cNvSpPr>
          <p:nvPr>
            <p:ph type="title"/>
          </p:nvPr>
        </p:nvSpPr>
        <p:spPr/>
        <p:txBody>
          <a:bodyPr/>
          <a:lstStyle/>
          <a:p>
            <a:r>
              <a:rPr lang="en-US" altLang="en-US" sz="4000"/>
              <a:t>How is uranium used to date objects?</a:t>
            </a:r>
          </a:p>
        </p:txBody>
      </p:sp>
      <p:sp>
        <p:nvSpPr>
          <p:cNvPr id="162819" name="Rectangle 3"/>
          <p:cNvSpPr>
            <a:spLocks noGrp="1" noChangeArrowheads="1"/>
          </p:cNvSpPr>
          <p:nvPr>
            <p:ph type="body" idx="1"/>
          </p:nvPr>
        </p:nvSpPr>
        <p:spPr/>
        <p:txBody>
          <a:bodyPr/>
          <a:lstStyle/>
          <a:p>
            <a:r>
              <a:rPr lang="en-US" altLang="en-US"/>
              <a:t>Some rocks can be dated using the amount of radioactive uranium isotopes that have decayed into lead.</a:t>
            </a: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4866" name="Rectangle 2"/>
          <p:cNvSpPr>
            <a:spLocks noGrp="1" noChangeArrowheads="1"/>
          </p:cNvSpPr>
          <p:nvPr>
            <p:ph type="title"/>
          </p:nvPr>
        </p:nvSpPr>
        <p:spPr/>
        <p:txBody>
          <a:bodyPr/>
          <a:lstStyle/>
          <a:p>
            <a:r>
              <a:rPr lang="en-US" altLang="en-US" sz="4000"/>
              <a:t>How is uranium used to date objects?</a:t>
            </a:r>
          </a:p>
        </p:txBody>
      </p:sp>
      <p:sp>
        <p:nvSpPr>
          <p:cNvPr id="164867" name="Rectangle 3"/>
          <p:cNvSpPr>
            <a:spLocks noGrp="1" noChangeArrowheads="1"/>
          </p:cNvSpPr>
          <p:nvPr>
            <p:ph type="body" idx="1"/>
          </p:nvPr>
        </p:nvSpPr>
        <p:spPr/>
        <p:txBody>
          <a:bodyPr/>
          <a:lstStyle/>
          <a:p>
            <a:r>
              <a:rPr lang="en-US" altLang="en-US"/>
              <a:t>Some rocks can be dated using the amount of radioactive uranium isotopes that have decayed into lead.</a:t>
            </a:r>
          </a:p>
          <a:p>
            <a:r>
              <a:rPr lang="en-US" altLang="en-US"/>
              <a:t>The ratio of the amounts of U isotopes &amp; and their daughter nuclei are compared to estimate the age of the rock.</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en-US" altLang="en-US"/>
              <a:t>3 Detecting Radioactivity</a:t>
            </a:r>
          </a:p>
        </p:txBody>
      </p:sp>
      <p:sp>
        <p:nvSpPr>
          <p:cNvPr id="49155" name="Rectangle 3"/>
          <p:cNvSpPr>
            <a:spLocks noGrp="1" noChangeArrowheads="1"/>
          </p:cNvSpPr>
          <p:nvPr>
            <p:ph type="body" idx="1"/>
          </p:nvPr>
        </p:nvSpPr>
        <p:spPr/>
        <p:txBody>
          <a:bodyPr/>
          <a:lstStyle/>
          <a:p>
            <a:pPr>
              <a:buFont typeface="Wingdings" panose="05000000000000000000" pitchFamily="2" charset="2"/>
              <a:buNone/>
            </a:pPr>
            <a:r>
              <a:rPr lang="en-US" altLang="en-US"/>
              <a:t>What You’ll Learn</a:t>
            </a:r>
          </a:p>
          <a:p>
            <a:r>
              <a:rPr lang="en-US" altLang="en-US"/>
              <a:t>How cloud and bubble chambers are used to detect radioactivity</a:t>
            </a:r>
          </a:p>
          <a:p>
            <a:r>
              <a:rPr lang="en-US" altLang="en-US"/>
              <a:t>How an electroscope is used to detect radiation</a:t>
            </a:r>
          </a:p>
          <a:p>
            <a:r>
              <a:rPr lang="en-US" altLang="en-US"/>
              <a:t>How a Geiger counter measures radiation</a:t>
            </a: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r>
              <a:rPr lang="en-US" altLang="en-US"/>
              <a:t>Radiation Detectors</a:t>
            </a:r>
          </a:p>
        </p:txBody>
      </p:sp>
      <p:sp>
        <p:nvSpPr>
          <p:cNvPr id="57347" name="Rectangle 3"/>
          <p:cNvSpPr>
            <a:spLocks noGrp="1" noChangeArrowheads="1"/>
          </p:cNvSpPr>
          <p:nvPr>
            <p:ph type="body" idx="1"/>
          </p:nvPr>
        </p:nvSpPr>
        <p:spPr/>
        <p:txBody>
          <a:bodyPr/>
          <a:lstStyle/>
          <a:p>
            <a:r>
              <a:rPr lang="en-US" altLang="en-US"/>
              <a:t>Special instruments detect the electric charge of the ions formed by the radioactive particles as they pass through matter.</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2"/>
          <p:cNvSpPr>
            <a:spLocks noGrp="1" noChangeArrowheads="1"/>
          </p:cNvSpPr>
          <p:nvPr>
            <p:ph type="title"/>
          </p:nvPr>
        </p:nvSpPr>
        <p:spPr/>
        <p:txBody>
          <a:bodyPr/>
          <a:lstStyle/>
          <a:p>
            <a:r>
              <a:rPr lang="en-US" altLang="en-US" sz="4000"/>
              <a:t>How does a cloud chamber detect radiation?</a:t>
            </a:r>
          </a:p>
        </p:txBody>
      </p:sp>
      <p:sp>
        <p:nvSpPr>
          <p:cNvPr id="166915" name="Rectangle 3"/>
          <p:cNvSpPr>
            <a:spLocks noGrp="1" noChangeArrowheads="1"/>
          </p:cNvSpPr>
          <p:nvPr>
            <p:ph type="body" idx="1"/>
          </p:nvPr>
        </p:nvSpPr>
        <p:spPr/>
        <p:txBody>
          <a:bodyPr/>
          <a:lstStyle/>
          <a:p>
            <a:r>
              <a:rPr lang="en-US" altLang="en-US"/>
              <a:t>A </a:t>
            </a:r>
            <a:r>
              <a:rPr lang="en-US" altLang="en-US" b="1" i="1"/>
              <a:t>cloud chamber, </a:t>
            </a:r>
            <a:r>
              <a:rPr lang="en-US" altLang="en-US"/>
              <a:t>a rectangular box with transparent sides containing water or ethanol vapor, can be used to detect </a:t>
            </a:r>
            <a:r>
              <a:rPr lang="el-GR" altLang="en-US"/>
              <a:t>α</a:t>
            </a:r>
            <a:r>
              <a:rPr lang="en-US" altLang="en-US"/>
              <a:t> or </a:t>
            </a:r>
            <a:r>
              <a:rPr lang="el-GR" altLang="en-US"/>
              <a:t>β</a:t>
            </a:r>
            <a:r>
              <a:rPr lang="en-US" altLang="en-US"/>
              <a:t> radiation.</a:t>
            </a:r>
            <a:endParaRPr lang="el-GR" altLang="en-US"/>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Rectangle 2"/>
          <p:cNvSpPr>
            <a:spLocks noGrp="1" noChangeArrowheads="1"/>
          </p:cNvSpPr>
          <p:nvPr>
            <p:ph type="title"/>
          </p:nvPr>
        </p:nvSpPr>
        <p:spPr/>
        <p:txBody>
          <a:bodyPr/>
          <a:lstStyle/>
          <a:p>
            <a:r>
              <a:rPr lang="en-US" altLang="en-US" sz="4000"/>
              <a:t>How does a cloud chamber detect radiation?</a:t>
            </a:r>
          </a:p>
        </p:txBody>
      </p:sp>
      <p:sp>
        <p:nvSpPr>
          <p:cNvPr id="171011" name="Rectangle 3"/>
          <p:cNvSpPr>
            <a:spLocks noGrp="1" noChangeArrowheads="1"/>
          </p:cNvSpPr>
          <p:nvPr>
            <p:ph type="body" idx="1"/>
          </p:nvPr>
        </p:nvSpPr>
        <p:spPr/>
        <p:txBody>
          <a:bodyPr/>
          <a:lstStyle/>
          <a:p>
            <a:pPr>
              <a:lnSpc>
                <a:spcPct val="90000"/>
              </a:lnSpc>
            </a:pPr>
            <a:r>
              <a:rPr lang="en-US" altLang="en-US"/>
              <a:t>A </a:t>
            </a:r>
            <a:r>
              <a:rPr lang="en-US" altLang="en-US" b="1" i="1"/>
              <a:t>cloud chamber, </a:t>
            </a:r>
            <a:r>
              <a:rPr lang="en-US" altLang="en-US"/>
              <a:t>a rectangular box with transparent sides containing water or ethanol vapor, can be used to detect </a:t>
            </a:r>
            <a:r>
              <a:rPr lang="el-GR" altLang="en-US"/>
              <a:t>α</a:t>
            </a:r>
            <a:r>
              <a:rPr lang="en-US" altLang="en-US"/>
              <a:t> or </a:t>
            </a:r>
            <a:r>
              <a:rPr lang="el-GR" altLang="en-US"/>
              <a:t>β</a:t>
            </a:r>
            <a:r>
              <a:rPr lang="en-US" altLang="en-US"/>
              <a:t> radiation.</a:t>
            </a:r>
          </a:p>
          <a:p>
            <a:pPr>
              <a:lnSpc>
                <a:spcPct val="90000"/>
              </a:lnSpc>
            </a:pPr>
            <a:r>
              <a:rPr lang="en-US" altLang="en-US"/>
              <a:t>A radioactive sample placed in the cloud chamber emits charged </a:t>
            </a:r>
            <a:r>
              <a:rPr lang="el-GR" altLang="en-US"/>
              <a:t>α</a:t>
            </a:r>
            <a:r>
              <a:rPr lang="en-US" altLang="en-US"/>
              <a:t> or </a:t>
            </a:r>
            <a:r>
              <a:rPr lang="el-GR" altLang="en-US"/>
              <a:t>β</a:t>
            </a:r>
            <a:r>
              <a:rPr lang="en-US" altLang="en-US"/>
              <a:t> particles which pull electrons off atoms in the air leaving a trail of ions.  </a:t>
            </a: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Rectangle 2"/>
          <p:cNvSpPr>
            <a:spLocks noGrp="1" noChangeArrowheads="1"/>
          </p:cNvSpPr>
          <p:nvPr>
            <p:ph type="title"/>
          </p:nvPr>
        </p:nvSpPr>
        <p:spPr/>
        <p:txBody>
          <a:bodyPr/>
          <a:lstStyle/>
          <a:p>
            <a:r>
              <a:rPr lang="en-US" altLang="en-US" sz="4000"/>
              <a:t>How does a cloud chamber detect radiation?</a:t>
            </a:r>
          </a:p>
        </p:txBody>
      </p:sp>
      <p:sp>
        <p:nvSpPr>
          <p:cNvPr id="173059" name="Rectangle 3"/>
          <p:cNvSpPr>
            <a:spLocks noGrp="1" noChangeArrowheads="1"/>
          </p:cNvSpPr>
          <p:nvPr>
            <p:ph type="body" sz="half" idx="1"/>
          </p:nvPr>
        </p:nvSpPr>
        <p:spPr/>
        <p:txBody>
          <a:bodyPr/>
          <a:lstStyle/>
          <a:p>
            <a:r>
              <a:rPr lang="en-US" altLang="en-US" sz="2800"/>
              <a:t>Vapor condenses around these ions forming small drops along their path.</a:t>
            </a:r>
          </a:p>
          <a:p>
            <a:pPr lvl="1"/>
            <a:r>
              <a:rPr lang="en-US" altLang="en-US" sz="2400"/>
              <a:t>Beta leave long, thin trails</a:t>
            </a:r>
          </a:p>
          <a:p>
            <a:pPr lvl="1"/>
            <a:r>
              <a:rPr lang="en-US" altLang="en-US" sz="2400"/>
              <a:t>Alpha leave shorter, thicker trails</a:t>
            </a:r>
          </a:p>
          <a:p>
            <a:endParaRPr lang="el-GR" altLang="en-US" sz="2800"/>
          </a:p>
        </p:txBody>
      </p:sp>
      <p:sp>
        <p:nvSpPr>
          <p:cNvPr id="173060" name="Rectangle 4"/>
          <p:cNvSpPr>
            <a:spLocks noGrp="1" noChangeArrowheads="1"/>
          </p:cNvSpPr>
          <p:nvPr>
            <p:ph sz="half" idx="2"/>
          </p:nvPr>
        </p:nvSpPr>
        <p:spPr/>
        <p:txBody>
          <a:bodyPr/>
          <a:lstStyle/>
          <a:p>
            <a:endParaRPr lang="en-US" altLang="en-US" sz="2800"/>
          </a:p>
        </p:txBody>
      </p:sp>
      <p:pic>
        <p:nvPicPr>
          <p:cNvPr id="173062" name="Picture 6" descr="cloudchamber_11_diagra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1371600"/>
            <a:ext cx="4419600" cy="3284538"/>
          </a:xfrm>
          <a:prstGeom prst="rect">
            <a:avLst/>
          </a:prstGeom>
          <a:noFill/>
          <a:extLst>
            <a:ext uri="{909E8E84-426E-40DD-AFC4-6F175D3DCCD1}">
              <a14:hiddenFill xmlns:a14="http://schemas.microsoft.com/office/drawing/2010/main">
                <a:solidFill>
                  <a:srgbClr val="FFFFFF"/>
                </a:solidFill>
              </a14:hiddenFill>
            </a:ext>
          </a:extLst>
        </p:spPr>
      </p:pic>
      <p:pic>
        <p:nvPicPr>
          <p:cNvPr id="173064" name="Picture 8" descr="cloud_chamber_track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724400" y="4038600"/>
            <a:ext cx="4419600" cy="276542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r>
              <a:rPr lang="en-US" altLang="en-US"/>
              <a:t>The Nucleus</a:t>
            </a:r>
          </a:p>
        </p:txBody>
      </p:sp>
      <p:sp>
        <p:nvSpPr>
          <p:cNvPr id="63491" name="Rectangle 3"/>
          <p:cNvSpPr>
            <a:spLocks noGrp="1" noChangeArrowheads="1"/>
          </p:cNvSpPr>
          <p:nvPr>
            <p:ph type="body" idx="1"/>
          </p:nvPr>
        </p:nvSpPr>
        <p:spPr/>
        <p:txBody>
          <a:bodyPr/>
          <a:lstStyle/>
          <a:p>
            <a:r>
              <a:rPr lang="en-US" altLang="en-US"/>
              <a:t>The number of protons is called the element’s atomic number.</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2"/>
          <p:cNvSpPr>
            <a:spLocks noGrp="1" noChangeArrowheads="1"/>
          </p:cNvSpPr>
          <p:nvPr>
            <p:ph type="title"/>
          </p:nvPr>
        </p:nvSpPr>
        <p:spPr/>
        <p:txBody>
          <a:bodyPr/>
          <a:lstStyle/>
          <a:p>
            <a:r>
              <a:rPr lang="en-US" altLang="en-US"/>
              <a:t>What is a bubble chamber?</a:t>
            </a:r>
          </a:p>
        </p:txBody>
      </p:sp>
      <p:sp>
        <p:nvSpPr>
          <p:cNvPr id="168963" name="Rectangle 3"/>
          <p:cNvSpPr>
            <a:spLocks noGrp="1" noChangeArrowheads="1"/>
          </p:cNvSpPr>
          <p:nvPr>
            <p:ph type="body" idx="1"/>
          </p:nvPr>
        </p:nvSpPr>
        <p:spPr/>
        <p:txBody>
          <a:bodyPr/>
          <a:lstStyle/>
          <a:p>
            <a:r>
              <a:rPr lang="en-US" altLang="en-US"/>
              <a:t>A </a:t>
            </a:r>
            <a:r>
              <a:rPr lang="en-US" altLang="en-US" b="1" i="1"/>
              <a:t>bubble chamber </a:t>
            </a:r>
            <a:r>
              <a:rPr lang="en-US" altLang="en-US"/>
              <a:t>contains superheated liquid under high pressure so that it does not boil.</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Rectangle 2"/>
          <p:cNvSpPr>
            <a:spLocks noGrp="1" noChangeArrowheads="1"/>
          </p:cNvSpPr>
          <p:nvPr>
            <p:ph type="title"/>
          </p:nvPr>
        </p:nvSpPr>
        <p:spPr/>
        <p:txBody>
          <a:bodyPr/>
          <a:lstStyle/>
          <a:p>
            <a:r>
              <a:rPr lang="en-US" altLang="en-US"/>
              <a:t>What is a bubble chamber?</a:t>
            </a:r>
          </a:p>
        </p:txBody>
      </p:sp>
      <p:sp>
        <p:nvSpPr>
          <p:cNvPr id="175107" name="Rectangle 3"/>
          <p:cNvSpPr>
            <a:spLocks noGrp="1" noChangeArrowheads="1"/>
          </p:cNvSpPr>
          <p:nvPr>
            <p:ph type="body" idx="1"/>
          </p:nvPr>
        </p:nvSpPr>
        <p:spPr/>
        <p:txBody>
          <a:bodyPr/>
          <a:lstStyle/>
          <a:p>
            <a:r>
              <a:rPr lang="en-US" altLang="en-US"/>
              <a:t>A </a:t>
            </a:r>
            <a:r>
              <a:rPr lang="en-US" altLang="en-US" b="1" i="1"/>
              <a:t>bubble chamber </a:t>
            </a:r>
            <a:r>
              <a:rPr lang="en-US" altLang="en-US"/>
              <a:t>contains superheated liquid under high pressure so that it does not boil.</a:t>
            </a:r>
          </a:p>
          <a:p>
            <a:r>
              <a:rPr lang="en-US" altLang="en-US"/>
              <a:t>When a radioactive particle passes through, it leaves a trail of ions that causes the liquid to boil along the ion trail.</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4" name="Rectangle 4"/>
          <p:cNvSpPr>
            <a:spLocks noGrp="1" noChangeArrowheads="1"/>
          </p:cNvSpPr>
          <p:nvPr>
            <p:ph type="title"/>
          </p:nvPr>
        </p:nvSpPr>
        <p:spPr/>
        <p:txBody>
          <a:bodyPr/>
          <a:lstStyle/>
          <a:p>
            <a:r>
              <a:rPr lang="en-US" altLang="en-US"/>
              <a:t>Bubble Chamber</a:t>
            </a:r>
          </a:p>
        </p:txBody>
      </p:sp>
      <p:sp>
        <p:nvSpPr>
          <p:cNvPr id="179205" name="Rectangle 5"/>
          <p:cNvSpPr>
            <a:spLocks noGrp="1" noChangeArrowheads="1"/>
          </p:cNvSpPr>
          <p:nvPr>
            <p:ph sz="half" idx="1"/>
          </p:nvPr>
        </p:nvSpPr>
        <p:spPr/>
        <p:txBody>
          <a:bodyPr/>
          <a:lstStyle/>
          <a:p>
            <a:endParaRPr lang="en-US" altLang="en-US" sz="2400"/>
          </a:p>
        </p:txBody>
      </p:sp>
      <p:sp>
        <p:nvSpPr>
          <p:cNvPr id="179206" name="Rectangle 6"/>
          <p:cNvSpPr>
            <a:spLocks noGrp="1" noChangeArrowheads="1"/>
          </p:cNvSpPr>
          <p:nvPr>
            <p:ph type="body" sz="half" idx="2"/>
          </p:nvPr>
        </p:nvSpPr>
        <p:spPr>
          <a:xfrm>
            <a:off x="4191000" y="1295400"/>
            <a:ext cx="4800600" cy="5257800"/>
          </a:xfrm>
        </p:spPr>
        <p:txBody>
          <a:bodyPr/>
          <a:lstStyle/>
          <a:p>
            <a:r>
              <a:rPr lang="en-US" altLang="en-US" sz="2800"/>
              <a:t>When a charged particle passes through superheated liquid, it leaves a trail of tiny gas bubbles that can be illuminated &amp; photographed. The track of a charged particle can be used to identify the particle &amp; to analyze complex events. </a:t>
            </a:r>
          </a:p>
        </p:txBody>
      </p:sp>
      <p:pic>
        <p:nvPicPr>
          <p:cNvPr id="179208" name="Picture 8" descr="451px-Bubble-chambe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 y="1295400"/>
            <a:ext cx="4073525" cy="5410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Rectangle 2"/>
          <p:cNvSpPr>
            <a:spLocks noGrp="1" noChangeArrowheads="1"/>
          </p:cNvSpPr>
          <p:nvPr>
            <p:ph type="title"/>
          </p:nvPr>
        </p:nvSpPr>
        <p:spPr/>
        <p:txBody>
          <a:bodyPr/>
          <a:lstStyle/>
          <a:p>
            <a:r>
              <a:rPr lang="en-US" altLang="en-US" sz="4000"/>
              <a:t>How does an electroscope detect radiation?</a:t>
            </a:r>
          </a:p>
        </p:txBody>
      </p:sp>
      <p:sp>
        <p:nvSpPr>
          <p:cNvPr id="183299" name="Rectangle 3"/>
          <p:cNvSpPr>
            <a:spLocks noGrp="1" noChangeArrowheads="1"/>
          </p:cNvSpPr>
          <p:nvPr>
            <p:ph type="body" idx="1"/>
          </p:nvPr>
        </p:nvSpPr>
        <p:spPr/>
        <p:txBody>
          <a:bodyPr/>
          <a:lstStyle/>
          <a:p>
            <a:r>
              <a:rPr lang="en-US" altLang="en-US"/>
              <a:t>Nuclear radiation can cause an electroscope to lose its charge.</a:t>
            </a:r>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Rectangle 2"/>
          <p:cNvSpPr>
            <a:spLocks noGrp="1" noChangeArrowheads="1"/>
          </p:cNvSpPr>
          <p:nvPr>
            <p:ph type="title"/>
          </p:nvPr>
        </p:nvSpPr>
        <p:spPr/>
        <p:txBody>
          <a:bodyPr/>
          <a:lstStyle/>
          <a:p>
            <a:r>
              <a:rPr lang="en-US" altLang="en-US" sz="4000"/>
              <a:t>How does an electroscope detect radiation?</a:t>
            </a:r>
          </a:p>
        </p:txBody>
      </p:sp>
      <p:sp>
        <p:nvSpPr>
          <p:cNvPr id="187395" name="Rectangle 3"/>
          <p:cNvSpPr>
            <a:spLocks noGrp="1" noChangeArrowheads="1"/>
          </p:cNvSpPr>
          <p:nvPr>
            <p:ph type="body" sz="half" idx="1"/>
          </p:nvPr>
        </p:nvSpPr>
        <p:spPr/>
        <p:txBody>
          <a:bodyPr/>
          <a:lstStyle/>
          <a:p>
            <a:pPr>
              <a:lnSpc>
                <a:spcPct val="90000"/>
              </a:lnSpc>
            </a:pPr>
            <a:r>
              <a:rPr lang="en-US" altLang="en-US" sz="2800"/>
              <a:t>Nuclear radiation can cause an electroscope to lose its charge.</a:t>
            </a:r>
          </a:p>
          <a:p>
            <a:pPr>
              <a:lnSpc>
                <a:spcPct val="90000"/>
              </a:lnSpc>
            </a:pPr>
            <a:r>
              <a:rPr lang="en-US" altLang="en-US" sz="2800"/>
              <a:t>Leaves stay apart until their extra negative charges can combine with positive charges creating positive ions in the air.</a:t>
            </a:r>
          </a:p>
        </p:txBody>
      </p:sp>
      <p:sp>
        <p:nvSpPr>
          <p:cNvPr id="187396" name="Rectangle 4"/>
          <p:cNvSpPr>
            <a:spLocks noGrp="1" noChangeArrowheads="1"/>
          </p:cNvSpPr>
          <p:nvPr>
            <p:ph sz="half" idx="2"/>
          </p:nvPr>
        </p:nvSpPr>
        <p:spPr/>
        <p:txBody>
          <a:bodyPr/>
          <a:lstStyle/>
          <a:p>
            <a:pPr>
              <a:lnSpc>
                <a:spcPct val="90000"/>
              </a:lnSpc>
            </a:pPr>
            <a:endParaRPr lang="en-US" altLang="en-US" sz="2800"/>
          </a:p>
        </p:txBody>
      </p:sp>
      <p:pic>
        <p:nvPicPr>
          <p:cNvPr id="187398" name="Picture 6" descr="I15-02-electroscop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95800" y="1905000"/>
            <a:ext cx="4305300" cy="343693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8" name="Rectangle 8"/>
          <p:cNvSpPr>
            <a:spLocks noGrp="1" noChangeArrowheads="1"/>
          </p:cNvSpPr>
          <p:nvPr>
            <p:ph type="title"/>
          </p:nvPr>
        </p:nvSpPr>
        <p:spPr/>
        <p:txBody>
          <a:bodyPr/>
          <a:lstStyle/>
          <a:p>
            <a:r>
              <a:rPr lang="en-US" altLang="en-US"/>
              <a:t>Tevatron Accelerator</a:t>
            </a:r>
          </a:p>
        </p:txBody>
      </p:sp>
      <p:sp>
        <p:nvSpPr>
          <p:cNvPr id="189449" name="Rectangle 9"/>
          <p:cNvSpPr>
            <a:spLocks noGrp="1" noChangeArrowheads="1"/>
          </p:cNvSpPr>
          <p:nvPr>
            <p:ph sz="half" idx="1"/>
          </p:nvPr>
        </p:nvSpPr>
        <p:spPr/>
        <p:txBody>
          <a:bodyPr/>
          <a:lstStyle/>
          <a:p>
            <a:endParaRPr lang="en-US" altLang="en-US" sz="2800"/>
          </a:p>
        </p:txBody>
      </p:sp>
      <p:sp>
        <p:nvSpPr>
          <p:cNvPr id="189450" name="Rectangle 10"/>
          <p:cNvSpPr>
            <a:spLocks noGrp="1" noChangeArrowheads="1"/>
          </p:cNvSpPr>
          <p:nvPr>
            <p:ph sz="half" idx="2"/>
          </p:nvPr>
        </p:nvSpPr>
        <p:spPr/>
        <p:txBody>
          <a:bodyPr/>
          <a:lstStyle/>
          <a:p>
            <a:endParaRPr lang="en-US" altLang="en-US" sz="2800"/>
          </a:p>
        </p:txBody>
      </p:sp>
      <p:pic>
        <p:nvPicPr>
          <p:cNvPr id="189447" name="Picture 7" descr="I15-27-Tevatr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00200" y="1295400"/>
            <a:ext cx="5715000" cy="5205413"/>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7634" name="Rectangle 2"/>
          <p:cNvSpPr>
            <a:spLocks noGrp="1" noChangeArrowheads="1"/>
          </p:cNvSpPr>
          <p:nvPr>
            <p:ph type="title"/>
          </p:nvPr>
        </p:nvSpPr>
        <p:spPr/>
        <p:txBody>
          <a:bodyPr/>
          <a:lstStyle/>
          <a:p>
            <a:r>
              <a:rPr lang="en-US" altLang="en-US"/>
              <a:t>Measuring Radiation</a:t>
            </a:r>
          </a:p>
        </p:txBody>
      </p:sp>
      <p:sp>
        <p:nvSpPr>
          <p:cNvPr id="197635" name="Rectangle 3"/>
          <p:cNvSpPr>
            <a:spLocks noGrp="1" noChangeArrowheads="1"/>
          </p:cNvSpPr>
          <p:nvPr>
            <p:ph sz="half" idx="1"/>
          </p:nvPr>
        </p:nvSpPr>
        <p:spPr/>
        <p:txBody>
          <a:bodyPr/>
          <a:lstStyle/>
          <a:p>
            <a:endParaRPr lang="en-US" altLang="en-US" sz="2800"/>
          </a:p>
        </p:txBody>
      </p:sp>
      <p:sp>
        <p:nvSpPr>
          <p:cNvPr id="197636" name="Rectangle 4"/>
          <p:cNvSpPr>
            <a:spLocks noGrp="1" noChangeArrowheads="1"/>
          </p:cNvSpPr>
          <p:nvPr>
            <p:ph type="body" sz="half" idx="2"/>
          </p:nvPr>
        </p:nvSpPr>
        <p:spPr/>
        <p:txBody>
          <a:bodyPr/>
          <a:lstStyle/>
          <a:p>
            <a:r>
              <a:rPr lang="en-US" altLang="en-US" sz="2800"/>
              <a:t>A Geiger counter has a negatively charged Cu tube with a positively charged wire running through it.</a:t>
            </a:r>
          </a:p>
        </p:txBody>
      </p:sp>
      <p:pic>
        <p:nvPicPr>
          <p:cNvPr id="197637" name="Picture 5" descr="geiger-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295400"/>
            <a:ext cx="4181475" cy="3200400"/>
          </a:xfrm>
          <a:prstGeom prst="rect">
            <a:avLst/>
          </a:prstGeom>
          <a:noFill/>
          <a:extLst>
            <a:ext uri="{909E8E84-426E-40DD-AFC4-6F175D3DCCD1}">
              <a14:hiddenFill xmlns:a14="http://schemas.microsoft.com/office/drawing/2010/main">
                <a:solidFill>
                  <a:srgbClr val="FFFFFF"/>
                </a:solidFill>
              </a14:hiddenFill>
            </a:ext>
          </a:extLst>
        </p:spPr>
      </p:pic>
      <p:pic>
        <p:nvPicPr>
          <p:cNvPr id="197638" name="Picture 6" descr="geig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4295775"/>
            <a:ext cx="4191000" cy="2451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62" name="Rectangle 2"/>
          <p:cNvSpPr>
            <a:spLocks noGrp="1" noChangeArrowheads="1"/>
          </p:cNvSpPr>
          <p:nvPr>
            <p:ph type="title"/>
          </p:nvPr>
        </p:nvSpPr>
        <p:spPr/>
        <p:txBody>
          <a:bodyPr/>
          <a:lstStyle/>
          <a:p>
            <a:r>
              <a:rPr lang="en-US" altLang="en-US"/>
              <a:t>Measuring Radiation</a:t>
            </a:r>
          </a:p>
        </p:txBody>
      </p:sp>
      <p:sp>
        <p:nvSpPr>
          <p:cNvPr id="194564" name="Rectangle 4"/>
          <p:cNvSpPr>
            <a:spLocks noGrp="1" noChangeArrowheads="1"/>
          </p:cNvSpPr>
          <p:nvPr>
            <p:ph sz="half" idx="1"/>
          </p:nvPr>
        </p:nvSpPr>
        <p:spPr/>
        <p:txBody>
          <a:bodyPr/>
          <a:lstStyle/>
          <a:p>
            <a:endParaRPr lang="en-US" altLang="en-US" sz="2800"/>
          </a:p>
        </p:txBody>
      </p:sp>
      <p:sp>
        <p:nvSpPr>
          <p:cNvPr id="194565" name="Rectangle 5"/>
          <p:cNvSpPr>
            <a:spLocks noGrp="1" noChangeArrowheads="1"/>
          </p:cNvSpPr>
          <p:nvPr>
            <p:ph type="body" sz="half" idx="2"/>
          </p:nvPr>
        </p:nvSpPr>
        <p:spPr/>
        <p:txBody>
          <a:bodyPr/>
          <a:lstStyle/>
          <a:p>
            <a:r>
              <a:rPr lang="en-US" altLang="en-US" sz="2800"/>
              <a:t>The tube is filled with gas at low pressure.  </a:t>
            </a:r>
          </a:p>
          <a:p>
            <a:r>
              <a:rPr lang="en-US" altLang="en-US" sz="2800"/>
              <a:t>Radiation knocks electrons off the gas which are attracted to the wire producing a current.</a:t>
            </a:r>
          </a:p>
        </p:txBody>
      </p:sp>
      <p:pic>
        <p:nvPicPr>
          <p:cNvPr id="194567" name="Picture 7" descr="geiger-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295400"/>
            <a:ext cx="4181475" cy="3200400"/>
          </a:xfrm>
          <a:prstGeom prst="rect">
            <a:avLst/>
          </a:prstGeom>
          <a:noFill/>
          <a:extLst>
            <a:ext uri="{909E8E84-426E-40DD-AFC4-6F175D3DCCD1}">
              <a14:hiddenFill xmlns:a14="http://schemas.microsoft.com/office/drawing/2010/main">
                <a:solidFill>
                  <a:srgbClr val="FFFFFF"/>
                </a:solidFill>
              </a14:hiddenFill>
            </a:ext>
          </a:extLst>
        </p:spPr>
      </p:pic>
      <p:pic>
        <p:nvPicPr>
          <p:cNvPr id="194569" name="Picture 9" descr="geig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4295775"/>
            <a:ext cx="4191000" cy="2451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9682" name="Rectangle 2"/>
          <p:cNvSpPr>
            <a:spLocks noGrp="1" noChangeArrowheads="1"/>
          </p:cNvSpPr>
          <p:nvPr>
            <p:ph type="title"/>
          </p:nvPr>
        </p:nvSpPr>
        <p:spPr/>
        <p:txBody>
          <a:bodyPr/>
          <a:lstStyle/>
          <a:p>
            <a:r>
              <a:rPr lang="en-US" altLang="en-US"/>
              <a:t>Measuring Radiation</a:t>
            </a:r>
          </a:p>
        </p:txBody>
      </p:sp>
      <p:sp>
        <p:nvSpPr>
          <p:cNvPr id="199683" name="Rectangle 3"/>
          <p:cNvSpPr>
            <a:spLocks noGrp="1" noChangeArrowheads="1"/>
          </p:cNvSpPr>
          <p:nvPr>
            <p:ph sz="half" idx="1"/>
          </p:nvPr>
        </p:nvSpPr>
        <p:spPr/>
        <p:txBody>
          <a:bodyPr/>
          <a:lstStyle/>
          <a:p>
            <a:endParaRPr lang="en-US" altLang="en-US" sz="2800"/>
          </a:p>
        </p:txBody>
      </p:sp>
      <p:sp>
        <p:nvSpPr>
          <p:cNvPr id="199684" name="Rectangle 4"/>
          <p:cNvSpPr>
            <a:spLocks noGrp="1" noChangeArrowheads="1"/>
          </p:cNvSpPr>
          <p:nvPr>
            <p:ph type="body" sz="half" idx="2"/>
          </p:nvPr>
        </p:nvSpPr>
        <p:spPr/>
        <p:txBody>
          <a:bodyPr/>
          <a:lstStyle/>
          <a:p>
            <a:r>
              <a:rPr lang="en-US" altLang="en-US" sz="2800"/>
              <a:t>An amplifier strengthens the current producing a clicking sound or a flashing light.</a:t>
            </a:r>
          </a:p>
          <a:p>
            <a:r>
              <a:rPr lang="en-US" altLang="en-US" sz="2800"/>
              <a:t>The number of clicks or flashes per second tell how strong the radiation is.</a:t>
            </a:r>
          </a:p>
        </p:txBody>
      </p:sp>
      <p:pic>
        <p:nvPicPr>
          <p:cNvPr id="199685" name="Picture 5" descr="geiger-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295400"/>
            <a:ext cx="4181475" cy="3200400"/>
          </a:xfrm>
          <a:prstGeom prst="rect">
            <a:avLst/>
          </a:prstGeom>
          <a:noFill/>
          <a:extLst>
            <a:ext uri="{909E8E84-426E-40DD-AFC4-6F175D3DCCD1}">
              <a14:hiddenFill xmlns:a14="http://schemas.microsoft.com/office/drawing/2010/main">
                <a:solidFill>
                  <a:srgbClr val="FFFFFF"/>
                </a:solidFill>
              </a14:hiddenFill>
            </a:ext>
          </a:extLst>
        </p:spPr>
      </p:pic>
      <p:pic>
        <p:nvPicPr>
          <p:cNvPr id="199686" name="Picture 6" descr="geig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04800" y="4295775"/>
            <a:ext cx="4191000" cy="24511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1730" name="Rectangle 2"/>
          <p:cNvSpPr>
            <a:spLocks noGrp="1" noChangeArrowheads="1"/>
          </p:cNvSpPr>
          <p:nvPr>
            <p:ph type="title"/>
          </p:nvPr>
        </p:nvSpPr>
        <p:spPr/>
        <p:txBody>
          <a:bodyPr/>
          <a:lstStyle/>
          <a:p>
            <a:r>
              <a:rPr lang="en-US" altLang="en-US"/>
              <a:t>Background Radiation</a:t>
            </a:r>
          </a:p>
        </p:txBody>
      </p:sp>
      <p:sp>
        <p:nvSpPr>
          <p:cNvPr id="201731" name="Rectangle 3"/>
          <p:cNvSpPr>
            <a:spLocks noGrp="1" noChangeArrowheads="1"/>
          </p:cNvSpPr>
          <p:nvPr>
            <p:ph type="body" idx="1"/>
          </p:nvPr>
        </p:nvSpPr>
        <p:spPr/>
        <p:txBody>
          <a:bodyPr/>
          <a:lstStyle/>
          <a:p>
            <a:r>
              <a:rPr lang="en-US" altLang="en-US"/>
              <a:t>The air, the ground, &amp; even the walls of your home give off radiation in small amounts.</a:t>
            </a:r>
          </a:p>
          <a:p>
            <a:endParaRPr lang="en-US"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r>
              <a:rPr lang="en-US" altLang="en-US"/>
              <a:t>The Nucleus</a:t>
            </a:r>
          </a:p>
        </p:txBody>
      </p:sp>
      <p:sp>
        <p:nvSpPr>
          <p:cNvPr id="65539" name="Rectangle 3"/>
          <p:cNvSpPr>
            <a:spLocks noGrp="1" noChangeArrowheads="1"/>
          </p:cNvSpPr>
          <p:nvPr>
            <p:ph type="body" idx="1"/>
          </p:nvPr>
        </p:nvSpPr>
        <p:spPr/>
        <p:txBody>
          <a:bodyPr/>
          <a:lstStyle/>
          <a:p>
            <a:r>
              <a:rPr lang="en-US" altLang="en-US"/>
              <a:t>The number of protons is called the element’s atomic number.</a:t>
            </a:r>
          </a:p>
          <a:p>
            <a:r>
              <a:rPr lang="en-US" altLang="en-US"/>
              <a:t>Atoms contain the same number of protons as negatively-charged electrons.</a:t>
            </a: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3778" name="Rectangle 2"/>
          <p:cNvSpPr>
            <a:spLocks noGrp="1" noChangeArrowheads="1"/>
          </p:cNvSpPr>
          <p:nvPr>
            <p:ph type="title"/>
          </p:nvPr>
        </p:nvSpPr>
        <p:spPr/>
        <p:txBody>
          <a:bodyPr/>
          <a:lstStyle/>
          <a:p>
            <a:r>
              <a:rPr lang="en-US" altLang="en-US"/>
              <a:t>Background Radiation</a:t>
            </a:r>
          </a:p>
        </p:txBody>
      </p:sp>
      <p:sp>
        <p:nvSpPr>
          <p:cNvPr id="203779" name="Rectangle 3"/>
          <p:cNvSpPr>
            <a:spLocks noGrp="1" noChangeArrowheads="1"/>
          </p:cNvSpPr>
          <p:nvPr>
            <p:ph type="body" idx="1"/>
          </p:nvPr>
        </p:nvSpPr>
        <p:spPr/>
        <p:txBody>
          <a:bodyPr/>
          <a:lstStyle/>
          <a:p>
            <a:r>
              <a:rPr lang="en-US" altLang="en-US"/>
              <a:t>The air, the ground, &amp; even the walls of your home give off radiation in small amounts.</a:t>
            </a:r>
          </a:p>
          <a:p>
            <a:r>
              <a:rPr lang="en-US" altLang="en-US"/>
              <a:t>Radioactive isotopes that occur in nature emit background radiation from rocks, soil, air, bricks, wood, stone, food, water, animals, plants, etc.</a:t>
            </a:r>
          </a:p>
          <a:p>
            <a:endParaRPr lang="en-US" altLang="en-US"/>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826" name="Rectangle 2"/>
          <p:cNvSpPr>
            <a:spLocks noGrp="1" noChangeArrowheads="1"/>
          </p:cNvSpPr>
          <p:nvPr>
            <p:ph type="title"/>
          </p:nvPr>
        </p:nvSpPr>
        <p:spPr/>
        <p:txBody>
          <a:bodyPr/>
          <a:lstStyle/>
          <a:p>
            <a:r>
              <a:rPr lang="en-US" altLang="en-US" sz="4000"/>
              <a:t>Where does background radiation come from?</a:t>
            </a:r>
          </a:p>
        </p:txBody>
      </p:sp>
      <p:sp>
        <p:nvSpPr>
          <p:cNvPr id="205828" name="Rectangle 4"/>
          <p:cNvSpPr>
            <a:spLocks noGrp="1" noChangeArrowheads="1"/>
          </p:cNvSpPr>
          <p:nvPr>
            <p:ph type="body" sz="half" idx="1"/>
          </p:nvPr>
        </p:nvSpPr>
        <p:spPr/>
        <p:txBody>
          <a:bodyPr/>
          <a:lstStyle/>
          <a:p>
            <a:pPr>
              <a:lnSpc>
                <a:spcPct val="90000"/>
              </a:lnSpc>
            </a:pPr>
            <a:r>
              <a:rPr lang="en-US" altLang="en-US" sz="2800"/>
              <a:t>The circle graph shows sources received on average by a person living in the US.  Decay of U-238 in the soil produces radon gas which can move into houses &amp; basements.</a:t>
            </a:r>
          </a:p>
        </p:txBody>
      </p:sp>
      <p:sp>
        <p:nvSpPr>
          <p:cNvPr id="205829" name="Rectangle 5"/>
          <p:cNvSpPr>
            <a:spLocks noGrp="1" noChangeArrowheads="1"/>
          </p:cNvSpPr>
          <p:nvPr>
            <p:ph sz="half" idx="2"/>
          </p:nvPr>
        </p:nvSpPr>
        <p:spPr/>
        <p:txBody>
          <a:bodyPr/>
          <a:lstStyle/>
          <a:p>
            <a:pPr>
              <a:lnSpc>
                <a:spcPct val="90000"/>
              </a:lnSpc>
            </a:pPr>
            <a:endParaRPr lang="en-US" altLang="en-US" sz="2800"/>
          </a:p>
        </p:txBody>
      </p:sp>
      <p:pic>
        <p:nvPicPr>
          <p:cNvPr id="205831" name="Picture 7" descr="bkg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905000"/>
            <a:ext cx="4019550" cy="3649663"/>
          </a:xfrm>
          <a:prstGeom prst="rect">
            <a:avLst/>
          </a:prstGeom>
          <a:noFill/>
          <a:extLst>
            <a:ext uri="{909E8E84-426E-40DD-AFC4-6F175D3DCCD1}">
              <a14:hiddenFill xmlns:a14="http://schemas.microsoft.com/office/drawing/2010/main">
                <a:solidFill>
                  <a:srgbClr val="FFFFFF"/>
                </a:solidFill>
              </a14:hiddenFill>
            </a:ext>
          </a:extLst>
        </p:spPr>
      </p:pic>
      <p:sp>
        <p:nvSpPr>
          <p:cNvPr id="205832" name="Text Box 8"/>
          <p:cNvSpPr txBox="1">
            <a:spLocks noChangeArrowheads="1"/>
          </p:cNvSpPr>
          <p:nvPr/>
        </p:nvSpPr>
        <p:spPr bwMode="auto">
          <a:xfrm>
            <a:off x="6553200" y="25146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chemeClr val="bg1"/>
                </a:solidFill>
              </a:rPr>
              <a:t>55%</a:t>
            </a:r>
          </a:p>
        </p:txBody>
      </p:sp>
      <p:sp>
        <p:nvSpPr>
          <p:cNvPr id="205834" name="Text Box 10"/>
          <p:cNvSpPr txBox="1">
            <a:spLocks noChangeArrowheads="1"/>
          </p:cNvSpPr>
          <p:nvPr/>
        </p:nvSpPr>
        <p:spPr bwMode="auto">
          <a:xfrm>
            <a:off x="6019800" y="38100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11%</a:t>
            </a:r>
          </a:p>
        </p:txBody>
      </p:sp>
      <p:sp>
        <p:nvSpPr>
          <p:cNvPr id="205835" name="Text Box 11"/>
          <p:cNvSpPr txBox="1">
            <a:spLocks noChangeArrowheads="1"/>
          </p:cNvSpPr>
          <p:nvPr/>
        </p:nvSpPr>
        <p:spPr bwMode="auto">
          <a:xfrm>
            <a:off x="6096000" y="4648200"/>
            <a:ext cx="609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8%</a:t>
            </a:r>
          </a:p>
        </p:txBody>
      </p:sp>
      <p:sp>
        <p:nvSpPr>
          <p:cNvPr id="205836" name="Text Box 12"/>
          <p:cNvSpPr txBox="1">
            <a:spLocks noChangeArrowheads="1"/>
          </p:cNvSpPr>
          <p:nvPr/>
        </p:nvSpPr>
        <p:spPr bwMode="auto">
          <a:xfrm>
            <a:off x="7848600" y="4114800"/>
            <a:ext cx="762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4%</a:t>
            </a:r>
          </a:p>
        </p:txBody>
      </p:sp>
      <p:sp>
        <p:nvSpPr>
          <p:cNvPr id="205837" name="Text Box 13"/>
          <p:cNvSpPr txBox="1">
            <a:spLocks noChangeArrowheads="1"/>
          </p:cNvSpPr>
          <p:nvPr/>
        </p:nvSpPr>
        <p:spPr bwMode="auto">
          <a:xfrm>
            <a:off x="8001000" y="35052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8%</a:t>
            </a:r>
          </a:p>
        </p:txBody>
      </p:sp>
      <p:sp>
        <p:nvSpPr>
          <p:cNvPr id="205838" name="Text Box 14"/>
          <p:cNvSpPr txBox="1">
            <a:spLocks noChangeArrowheads="1"/>
          </p:cNvSpPr>
          <p:nvPr/>
        </p:nvSpPr>
        <p:spPr bwMode="auto">
          <a:xfrm>
            <a:off x="6781800" y="4800600"/>
            <a:ext cx="762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3%</a:t>
            </a:r>
          </a:p>
        </p:txBody>
      </p:sp>
      <p:sp>
        <p:nvSpPr>
          <p:cNvPr id="205839" name="Text Box 15"/>
          <p:cNvSpPr txBox="1">
            <a:spLocks noChangeArrowheads="1"/>
          </p:cNvSpPr>
          <p:nvPr/>
        </p:nvSpPr>
        <p:spPr bwMode="auto">
          <a:xfrm>
            <a:off x="6858000" y="38862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11</a:t>
            </a:r>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p:txBody>
          <a:bodyPr/>
          <a:lstStyle/>
          <a:p>
            <a:r>
              <a:rPr lang="en-US" altLang="en-US" sz="4000"/>
              <a:t>Where does background radiation come from?</a:t>
            </a:r>
          </a:p>
        </p:txBody>
      </p:sp>
      <p:sp>
        <p:nvSpPr>
          <p:cNvPr id="208899" name="Rectangle 3"/>
          <p:cNvSpPr>
            <a:spLocks noGrp="1" noChangeArrowheads="1"/>
          </p:cNvSpPr>
          <p:nvPr>
            <p:ph type="body" sz="half" idx="1"/>
          </p:nvPr>
        </p:nvSpPr>
        <p:spPr/>
        <p:txBody>
          <a:bodyPr/>
          <a:lstStyle/>
          <a:p>
            <a:r>
              <a:rPr lang="en-US" altLang="en-US" sz="2800"/>
              <a:t>Cosmic radiation is greater at higher elevations where there is less atmosphere to absorb it.</a:t>
            </a:r>
          </a:p>
          <a:p>
            <a:r>
              <a:rPr lang="en-US" altLang="en-US" sz="2800"/>
              <a:t>Background radiation comes from natural processes.</a:t>
            </a:r>
          </a:p>
        </p:txBody>
      </p:sp>
      <p:sp>
        <p:nvSpPr>
          <p:cNvPr id="208900" name="Rectangle 4"/>
          <p:cNvSpPr>
            <a:spLocks noGrp="1" noChangeArrowheads="1"/>
          </p:cNvSpPr>
          <p:nvPr>
            <p:ph sz="half" idx="2"/>
          </p:nvPr>
        </p:nvSpPr>
        <p:spPr/>
        <p:txBody>
          <a:bodyPr/>
          <a:lstStyle/>
          <a:p>
            <a:endParaRPr lang="en-US" altLang="en-US" sz="2800"/>
          </a:p>
        </p:txBody>
      </p:sp>
      <p:pic>
        <p:nvPicPr>
          <p:cNvPr id="208901" name="Picture 5" descr="bkg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905000"/>
            <a:ext cx="4019550" cy="3649663"/>
          </a:xfrm>
          <a:prstGeom prst="rect">
            <a:avLst/>
          </a:prstGeom>
          <a:noFill/>
          <a:extLst>
            <a:ext uri="{909E8E84-426E-40DD-AFC4-6F175D3DCCD1}">
              <a14:hiddenFill xmlns:a14="http://schemas.microsoft.com/office/drawing/2010/main">
                <a:solidFill>
                  <a:srgbClr val="FFFFFF"/>
                </a:solidFill>
              </a14:hiddenFill>
            </a:ext>
          </a:extLst>
        </p:spPr>
      </p:pic>
      <p:sp>
        <p:nvSpPr>
          <p:cNvPr id="208902" name="Text Box 6"/>
          <p:cNvSpPr txBox="1">
            <a:spLocks noChangeArrowheads="1"/>
          </p:cNvSpPr>
          <p:nvPr/>
        </p:nvSpPr>
        <p:spPr bwMode="auto">
          <a:xfrm>
            <a:off x="6553200" y="25146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solidFill>
                  <a:schemeClr val="bg1"/>
                </a:solidFill>
              </a:rPr>
              <a:t>55%</a:t>
            </a:r>
          </a:p>
        </p:txBody>
      </p:sp>
      <p:sp>
        <p:nvSpPr>
          <p:cNvPr id="208903" name="Text Box 7"/>
          <p:cNvSpPr txBox="1">
            <a:spLocks noChangeArrowheads="1"/>
          </p:cNvSpPr>
          <p:nvPr/>
        </p:nvSpPr>
        <p:spPr bwMode="auto">
          <a:xfrm>
            <a:off x="6019800" y="38100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11%</a:t>
            </a:r>
          </a:p>
        </p:txBody>
      </p:sp>
      <p:sp>
        <p:nvSpPr>
          <p:cNvPr id="208904" name="Text Box 8"/>
          <p:cNvSpPr txBox="1">
            <a:spLocks noChangeArrowheads="1"/>
          </p:cNvSpPr>
          <p:nvPr/>
        </p:nvSpPr>
        <p:spPr bwMode="auto">
          <a:xfrm>
            <a:off x="6096000" y="4648200"/>
            <a:ext cx="609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8%</a:t>
            </a:r>
          </a:p>
        </p:txBody>
      </p:sp>
      <p:sp>
        <p:nvSpPr>
          <p:cNvPr id="208905" name="Text Box 9"/>
          <p:cNvSpPr txBox="1">
            <a:spLocks noChangeArrowheads="1"/>
          </p:cNvSpPr>
          <p:nvPr/>
        </p:nvSpPr>
        <p:spPr bwMode="auto">
          <a:xfrm>
            <a:off x="7848600" y="4114800"/>
            <a:ext cx="762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4%</a:t>
            </a:r>
          </a:p>
        </p:txBody>
      </p:sp>
      <p:sp>
        <p:nvSpPr>
          <p:cNvPr id="208906" name="Text Box 10"/>
          <p:cNvSpPr txBox="1">
            <a:spLocks noChangeArrowheads="1"/>
          </p:cNvSpPr>
          <p:nvPr/>
        </p:nvSpPr>
        <p:spPr bwMode="auto">
          <a:xfrm>
            <a:off x="8001000" y="3505200"/>
            <a:ext cx="83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8%</a:t>
            </a:r>
          </a:p>
        </p:txBody>
      </p:sp>
      <p:sp>
        <p:nvSpPr>
          <p:cNvPr id="208907" name="Text Box 11"/>
          <p:cNvSpPr txBox="1">
            <a:spLocks noChangeArrowheads="1"/>
          </p:cNvSpPr>
          <p:nvPr/>
        </p:nvSpPr>
        <p:spPr bwMode="auto">
          <a:xfrm>
            <a:off x="6781800" y="4800600"/>
            <a:ext cx="762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3%</a:t>
            </a:r>
          </a:p>
        </p:txBody>
      </p:sp>
      <p:sp>
        <p:nvSpPr>
          <p:cNvPr id="208908" name="Text Box 12"/>
          <p:cNvSpPr txBox="1">
            <a:spLocks noChangeArrowheads="1"/>
          </p:cNvSpPr>
          <p:nvPr/>
        </p:nvSpPr>
        <p:spPr bwMode="auto">
          <a:xfrm>
            <a:off x="6858000" y="3886200"/>
            <a:ext cx="5334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en-US"/>
              <a:t>11</a:t>
            </a: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ltLang="en-US"/>
              <a:t>4 Nuclear Reactions</a:t>
            </a:r>
          </a:p>
        </p:txBody>
      </p:sp>
      <p:sp>
        <p:nvSpPr>
          <p:cNvPr id="51203" name="Rectangle 3"/>
          <p:cNvSpPr>
            <a:spLocks noGrp="1" noChangeArrowheads="1"/>
          </p:cNvSpPr>
          <p:nvPr>
            <p:ph type="body" idx="1"/>
          </p:nvPr>
        </p:nvSpPr>
        <p:spPr/>
        <p:txBody>
          <a:bodyPr/>
          <a:lstStyle/>
          <a:p>
            <a:pPr>
              <a:buFont typeface="Wingdings" panose="05000000000000000000" pitchFamily="2" charset="2"/>
              <a:buNone/>
            </a:pPr>
            <a:r>
              <a:rPr lang="en-US" altLang="en-US"/>
              <a:t>What You’ll Learn</a:t>
            </a:r>
          </a:p>
          <a:p>
            <a:r>
              <a:rPr lang="en-US" altLang="en-US"/>
              <a:t>What nuclear fission is</a:t>
            </a:r>
          </a:p>
          <a:p>
            <a:r>
              <a:rPr lang="en-US" altLang="en-US"/>
              <a:t>What nuclear fusion is</a:t>
            </a:r>
          </a:p>
          <a:p>
            <a:r>
              <a:rPr lang="en-US" altLang="en-US"/>
              <a:t>How radioactive tracers can be used in medicine</a:t>
            </a:r>
          </a:p>
          <a:p>
            <a:r>
              <a:rPr lang="en-US" altLang="en-US"/>
              <a:t>How nuclear reactions can help treat cancer</a:t>
            </a:r>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0946" name="Rectangle 2"/>
          <p:cNvSpPr>
            <a:spLocks noGrp="1" noChangeArrowheads="1"/>
          </p:cNvSpPr>
          <p:nvPr>
            <p:ph type="title"/>
          </p:nvPr>
        </p:nvSpPr>
        <p:spPr/>
        <p:txBody>
          <a:bodyPr/>
          <a:lstStyle/>
          <a:p>
            <a:r>
              <a:rPr lang="en-US" altLang="en-US"/>
              <a:t>Nuclear Fission</a:t>
            </a:r>
          </a:p>
        </p:txBody>
      </p:sp>
      <p:sp>
        <p:nvSpPr>
          <p:cNvPr id="210947" name="Rectangle 3"/>
          <p:cNvSpPr>
            <a:spLocks noGrp="1" noChangeArrowheads="1"/>
          </p:cNvSpPr>
          <p:nvPr>
            <p:ph type="body" idx="1"/>
          </p:nvPr>
        </p:nvSpPr>
        <p:spPr/>
        <p:txBody>
          <a:bodyPr/>
          <a:lstStyle/>
          <a:p>
            <a:r>
              <a:rPr lang="en-US" altLang="en-US"/>
              <a:t>1934- Enrico Fermi bombards U nuclei with neutrons.</a:t>
            </a:r>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2994" name="Rectangle 2"/>
          <p:cNvSpPr>
            <a:spLocks noGrp="1" noChangeArrowheads="1"/>
          </p:cNvSpPr>
          <p:nvPr>
            <p:ph type="title"/>
          </p:nvPr>
        </p:nvSpPr>
        <p:spPr/>
        <p:txBody>
          <a:bodyPr/>
          <a:lstStyle/>
          <a:p>
            <a:r>
              <a:rPr lang="en-US" altLang="en-US"/>
              <a:t>Nuclear Fission</a:t>
            </a:r>
          </a:p>
        </p:txBody>
      </p:sp>
      <p:sp>
        <p:nvSpPr>
          <p:cNvPr id="212995" name="Rectangle 3"/>
          <p:cNvSpPr>
            <a:spLocks noGrp="1" noChangeArrowheads="1"/>
          </p:cNvSpPr>
          <p:nvPr>
            <p:ph type="body" idx="1"/>
          </p:nvPr>
        </p:nvSpPr>
        <p:spPr/>
        <p:txBody>
          <a:bodyPr/>
          <a:lstStyle/>
          <a:p>
            <a:r>
              <a:rPr lang="en-US" altLang="en-US"/>
              <a:t>1934- Enrico Fermi bombards U nuclei with neutrons.</a:t>
            </a:r>
          </a:p>
          <a:p>
            <a:r>
              <a:rPr lang="en-US" altLang="en-US"/>
              <a:t>1938- Otto Hahn &amp; Fritz Strassmann split U-235 into smaller nuclei.</a:t>
            </a:r>
          </a:p>
          <a:p>
            <a:endParaRPr lang="en-US" altLang="en-US"/>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42" name="Rectangle 2"/>
          <p:cNvSpPr>
            <a:spLocks noGrp="1" noChangeArrowheads="1"/>
          </p:cNvSpPr>
          <p:nvPr>
            <p:ph type="title"/>
          </p:nvPr>
        </p:nvSpPr>
        <p:spPr/>
        <p:txBody>
          <a:bodyPr/>
          <a:lstStyle/>
          <a:p>
            <a:r>
              <a:rPr lang="en-US" altLang="en-US"/>
              <a:t>Nuclear Fission</a:t>
            </a:r>
          </a:p>
        </p:txBody>
      </p:sp>
      <p:sp>
        <p:nvSpPr>
          <p:cNvPr id="215043" name="Rectangle 3"/>
          <p:cNvSpPr>
            <a:spLocks noGrp="1" noChangeArrowheads="1"/>
          </p:cNvSpPr>
          <p:nvPr>
            <p:ph type="body" idx="1"/>
          </p:nvPr>
        </p:nvSpPr>
        <p:spPr/>
        <p:txBody>
          <a:bodyPr/>
          <a:lstStyle/>
          <a:p>
            <a:r>
              <a:rPr lang="en-US" altLang="en-US"/>
              <a:t>1934- Enrico Fermi bombards U nuclei with neutrons.</a:t>
            </a:r>
          </a:p>
          <a:p>
            <a:r>
              <a:rPr lang="en-US" altLang="en-US"/>
              <a:t>1938- Otto Hahn &amp; Fritz Strassmann split U-235 into smaller nuclei.</a:t>
            </a:r>
          </a:p>
          <a:p>
            <a:r>
              <a:rPr lang="en-US" altLang="en-US"/>
              <a:t>1939- Lise Meitner theorized that splitting occurs when the nucleus becomes so unstable that it splits.</a:t>
            </a:r>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9138" name="Rectangle 2"/>
          <p:cNvSpPr>
            <a:spLocks noGrp="1" noChangeArrowheads="1"/>
          </p:cNvSpPr>
          <p:nvPr>
            <p:ph type="title"/>
          </p:nvPr>
        </p:nvSpPr>
        <p:spPr/>
        <p:txBody>
          <a:bodyPr/>
          <a:lstStyle/>
          <a:p>
            <a:r>
              <a:rPr lang="en-US" altLang="en-US"/>
              <a:t>Nuclear Fission</a:t>
            </a:r>
          </a:p>
        </p:txBody>
      </p:sp>
      <p:sp>
        <p:nvSpPr>
          <p:cNvPr id="219139" name="Rectangle 3"/>
          <p:cNvSpPr>
            <a:spLocks noGrp="1" noChangeArrowheads="1"/>
          </p:cNvSpPr>
          <p:nvPr>
            <p:ph type="body" idx="1"/>
          </p:nvPr>
        </p:nvSpPr>
        <p:spPr/>
        <p:txBody>
          <a:bodyPr/>
          <a:lstStyle/>
          <a:p>
            <a:pPr>
              <a:lnSpc>
                <a:spcPct val="90000"/>
              </a:lnSpc>
            </a:pPr>
            <a:r>
              <a:rPr lang="en-US" altLang="en-US"/>
              <a:t>1934- Enrico Fermi bombards U nuclei with neutrons.</a:t>
            </a:r>
          </a:p>
          <a:p>
            <a:pPr>
              <a:lnSpc>
                <a:spcPct val="90000"/>
              </a:lnSpc>
            </a:pPr>
            <a:r>
              <a:rPr lang="en-US" altLang="en-US"/>
              <a:t>1938- Otto Hahn &amp; Fritz Strassmann split U-235 into smaller nuclei.</a:t>
            </a:r>
          </a:p>
          <a:p>
            <a:pPr>
              <a:lnSpc>
                <a:spcPct val="90000"/>
              </a:lnSpc>
            </a:pPr>
            <a:r>
              <a:rPr lang="en-US" altLang="en-US"/>
              <a:t>1939- Lise Meitner theorized that splitting occurs when the nucleus becomes so unstable that it splits.</a:t>
            </a:r>
          </a:p>
          <a:p>
            <a:pPr>
              <a:lnSpc>
                <a:spcPct val="90000"/>
              </a:lnSpc>
            </a:pPr>
            <a:r>
              <a:rPr lang="en-US" altLang="en-US"/>
              <a:t>The process of splitting a nucleus into smaller nuclei- </a:t>
            </a:r>
            <a:r>
              <a:rPr lang="en-US" altLang="en-US" b="1" i="1"/>
              <a:t>nuclear fission</a:t>
            </a:r>
            <a:endParaRPr lang="en-US" altLang="en-US"/>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1186" name="Rectangle 2"/>
          <p:cNvSpPr>
            <a:spLocks noGrp="1" noChangeArrowheads="1"/>
          </p:cNvSpPr>
          <p:nvPr>
            <p:ph type="title"/>
          </p:nvPr>
        </p:nvSpPr>
        <p:spPr/>
        <p:txBody>
          <a:bodyPr/>
          <a:lstStyle/>
          <a:p>
            <a:r>
              <a:rPr lang="en-US" altLang="en-US" sz="4000"/>
              <a:t>What nuclei can split during nuclear fission?</a:t>
            </a:r>
          </a:p>
        </p:txBody>
      </p:sp>
      <p:sp>
        <p:nvSpPr>
          <p:cNvPr id="221187" name="Rectangle 3"/>
          <p:cNvSpPr>
            <a:spLocks noGrp="1" noChangeArrowheads="1"/>
          </p:cNvSpPr>
          <p:nvPr>
            <p:ph type="body" sz="half" idx="1"/>
          </p:nvPr>
        </p:nvSpPr>
        <p:spPr/>
        <p:txBody>
          <a:bodyPr/>
          <a:lstStyle/>
          <a:p>
            <a:r>
              <a:rPr lang="en-US" altLang="en-US" sz="2800"/>
              <a:t>Only large nuclei like U or plutonium can split apart during nuclear fission.</a:t>
            </a:r>
          </a:p>
          <a:p>
            <a:endParaRPr lang="en-US" altLang="en-US" sz="2800"/>
          </a:p>
        </p:txBody>
      </p:sp>
      <p:sp>
        <p:nvSpPr>
          <p:cNvPr id="221188" name="Rectangle 4"/>
          <p:cNvSpPr>
            <a:spLocks noGrp="1" noChangeArrowheads="1"/>
          </p:cNvSpPr>
          <p:nvPr>
            <p:ph sz="half" idx="2"/>
          </p:nvPr>
        </p:nvSpPr>
        <p:spPr/>
        <p:txBody>
          <a:bodyPr/>
          <a:lstStyle/>
          <a:p>
            <a:endParaRPr lang="en-US" altLang="en-US" sz="2800"/>
          </a:p>
        </p:txBody>
      </p:sp>
      <p:sp>
        <p:nvSpPr>
          <p:cNvPr id="221189" name="Rectangle 5"/>
          <p:cNvSpPr>
            <a:spLocks noChangeArrowheads="1"/>
          </p:cNvSpPr>
          <p:nvPr/>
        </p:nvSpPr>
        <p:spPr bwMode="auto">
          <a:xfrm>
            <a:off x="0" y="0"/>
            <a:ext cx="184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1" hangingPunct="1"/>
            <a:br>
              <a:rPr lang="en-US" altLang="en-US">
                <a:latin typeface="Arial" panose="020B0604020202020204" pitchFamily="34" charset="0"/>
              </a:rPr>
            </a:br>
            <a:endParaRPr lang="en-US" altLang="en-US">
              <a:latin typeface="Arial" panose="020B0604020202020204" pitchFamily="34" charset="0"/>
            </a:endParaRPr>
          </a:p>
        </p:txBody>
      </p:sp>
      <p:graphicFrame>
        <p:nvGraphicFramePr>
          <p:cNvPr id="221201" name="Group 17"/>
          <p:cNvGraphicFramePr>
            <a:graphicFrameLocks noGrp="1"/>
          </p:cNvGraphicFramePr>
          <p:nvPr/>
        </p:nvGraphicFramePr>
        <p:xfrm>
          <a:off x="304800" y="1447800"/>
          <a:ext cx="4191000" cy="4953000"/>
        </p:xfrm>
        <a:graphic>
          <a:graphicData uri="http://schemas.openxmlformats.org/drawingml/2006/table">
            <a:tbl>
              <a:tblPr/>
              <a:tblGrid>
                <a:gridCol w="2095500">
                  <a:extLst>
                    <a:ext uri="{9D8B030D-6E8A-4147-A177-3AD203B41FA5}">
                      <a16:colId xmlns:a16="http://schemas.microsoft.com/office/drawing/2014/main" val="2894983002"/>
                    </a:ext>
                  </a:extLst>
                </a:gridCol>
                <a:gridCol w="2095500">
                  <a:extLst>
                    <a:ext uri="{9D8B030D-6E8A-4147-A177-3AD203B41FA5}">
                      <a16:colId xmlns:a16="http://schemas.microsoft.com/office/drawing/2014/main" val="4267943370"/>
                    </a:ext>
                  </a:extLst>
                </a:gridCol>
              </a:tblGrid>
              <a:tr h="4953000">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20000"/>
                        </a:spcBef>
                        <a:spcAft>
                          <a:spcPct val="0"/>
                        </a:spcAft>
                        <a:buClr>
                          <a:schemeClr val="hlink"/>
                        </a:buClr>
                        <a:buSzPct val="70000"/>
                        <a:buFont typeface="Wingdings" panose="05000000000000000000" pitchFamily="2" charset="2"/>
                        <a:buNone/>
                        <a:tabLst/>
                      </a:pPr>
                      <a:endParaRPr kumimoji="0" lang="en-US" altLang="en-US" sz="2800" b="0" i="0" u="none" strike="noStrike" cap="none" normalizeH="0" baseline="0">
                        <a:ln>
                          <a:noFill/>
                        </a:ln>
                        <a:solidFill>
                          <a:schemeClr val="tx1"/>
                        </a:solidFill>
                        <a:effectLst>
                          <a:outerShdw blurRad="38100" dist="38100" dir="2700000" algn="tl">
                            <a:srgbClr val="000000"/>
                          </a:outerShdw>
                        </a:effectLst>
                        <a:latin typeface="Verdana" panose="020B0604030504040204" pitchFamily="34" charset="0"/>
                      </a:endParaRPr>
                    </a:p>
                  </a:txBody>
                  <a:tcPr horzOverflow="overflow">
                    <a:lnL cap="flat">
                      <a:noFill/>
                    </a:lnL>
                    <a:lnR>
                      <a:noFill/>
                    </a:lnR>
                    <a:lnT cap="flat">
                      <a:noFill/>
                    </a:lnT>
                    <a:lnB cap="flat">
                      <a:noFill/>
                    </a:lnB>
                    <a:lnTlToBr>
                      <a:noFill/>
                    </a:lnTlToBr>
                    <a:lnBlToTr>
                      <a:noFill/>
                    </a:lnBlToTr>
                    <a:noFill/>
                  </a:tcPr>
                </a:tc>
                <a:tc>
                  <a: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a:ln>
                            <a:noFill/>
                          </a:ln>
                          <a:solidFill>
                            <a:schemeClr val="tx1"/>
                          </a:solidFill>
                          <a:effectLst/>
                          <a:latin typeface="Arial" panose="020B0604020202020204" pitchFamily="34" charset="0"/>
                        </a:rPr>
                        <a:t>  </a:t>
                      </a:r>
                      <a:r>
                        <a:rPr kumimoji="0" lang="en-US" altLang="en-US" sz="23200" b="0" i="0" u="none" strike="noStrike" cap="none" normalizeH="0" baseline="0">
                          <a:ln>
                            <a:noFill/>
                          </a:ln>
                          <a:solidFill>
                            <a:schemeClr val="tx1"/>
                          </a:solidFill>
                          <a:effectLst/>
                          <a:latin typeface="Arial" panose="020B0604020202020204" pitchFamily="34" charset="0"/>
                        </a:rPr>
                        <a:t> </a:t>
                      </a:r>
                      <a:r>
                        <a:rPr kumimoji="0" lang="en-US" altLang="en-US" sz="1800" b="0" i="0" u="none" strike="noStrike" cap="none" normalizeH="0" baseline="0">
                          <a:ln>
                            <a:noFill/>
                          </a:ln>
                          <a:solidFill>
                            <a:schemeClr val="tx1"/>
                          </a:solidFill>
                          <a:effectLst/>
                          <a:latin typeface="Arial" panose="020B0604020202020204" pitchFamily="34" charset="0"/>
                        </a:rPr>
                        <a:t>                                             </a:t>
                      </a:r>
                    </a:p>
                  </a:txBody>
                  <a:tcPr horzOverflow="overflow">
                    <a:lnL>
                      <a:noFill/>
                    </a:lnL>
                    <a:lnR cap="flat">
                      <a:noFill/>
                    </a:lnR>
                    <a:lnT cap="flat">
                      <a:noFill/>
                    </a:lnT>
                    <a:lnB cap="flat">
                      <a:noFill/>
                    </a:lnB>
                    <a:lnTlToBr>
                      <a:noFill/>
                    </a:lnTlToBr>
                    <a:lnBlToTr>
                      <a:noFill/>
                    </a:lnBlToTr>
                    <a:noFill/>
                  </a:tcPr>
                </a:tc>
                <a:extLst>
                  <a:ext uri="{0D108BD9-81ED-4DB2-BD59-A6C34878D82A}">
                    <a16:rowId xmlns:a16="http://schemas.microsoft.com/office/drawing/2014/main" val="3696196451"/>
                  </a:ext>
                </a:extLst>
              </a:tr>
            </a:tbl>
          </a:graphicData>
        </a:graphic>
      </p:graphicFrame>
      <p:pic>
        <p:nvPicPr>
          <p:cNvPr id="221192" name="Picture 8" descr="U235_fission_2_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8200" y="1524000"/>
            <a:ext cx="3870325" cy="48768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0404" name="Rectangle 4"/>
          <p:cNvSpPr>
            <a:spLocks noGrp="1" noChangeArrowheads="1"/>
          </p:cNvSpPr>
          <p:nvPr>
            <p:ph type="title"/>
          </p:nvPr>
        </p:nvSpPr>
        <p:spPr/>
        <p:txBody>
          <a:bodyPr/>
          <a:lstStyle/>
          <a:p>
            <a:r>
              <a:rPr lang="en-US" altLang="en-US" sz="4000"/>
              <a:t>What nuclei can split during nuclear fission?</a:t>
            </a:r>
          </a:p>
        </p:txBody>
      </p:sp>
      <p:sp>
        <p:nvSpPr>
          <p:cNvPr id="230405" name="Rectangle 5"/>
          <p:cNvSpPr>
            <a:spLocks noGrp="1" noChangeArrowheads="1"/>
          </p:cNvSpPr>
          <p:nvPr>
            <p:ph type="body" sz="half" idx="1"/>
          </p:nvPr>
        </p:nvSpPr>
        <p:spPr/>
        <p:txBody>
          <a:bodyPr/>
          <a:lstStyle/>
          <a:p>
            <a:r>
              <a:rPr lang="en-US" altLang="en-US" sz="2800"/>
              <a:t>U-236 is so unstable that it immediately splits into barium &amp; krypton nuclei, several neutrons &amp; a large amount of energy</a:t>
            </a:r>
          </a:p>
        </p:txBody>
      </p:sp>
      <p:sp>
        <p:nvSpPr>
          <p:cNvPr id="230406" name="Rectangle 6"/>
          <p:cNvSpPr>
            <a:spLocks noGrp="1" noChangeArrowheads="1"/>
          </p:cNvSpPr>
          <p:nvPr>
            <p:ph sz="half" idx="2"/>
          </p:nvPr>
        </p:nvSpPr>
        <p:spPr/>
        <p:txBody>
          <a:bodyPr/>
          <a:lstStyle/>
          <a:p>
            <a:endParaRPr lang="en-US" altLang="en-US" sz="2800"/>
          </a:p>
        </p:txBody>
      </p:sp>
      <p:sp>
        <p:nvSpPr>
          <p:cNvPr id="230407" name="Rectangle 7"/>
          <p:cNvSpPr>
            <a:spLocks noChangeArrowheads="1"/>
          </p:cNvSpPr>
          <p:nvPr/>
        </p:nvSpPr>
        <p:spPr bwMode="auto">
          <a:xfrm>
            <a:off x="0" y="0"/>
            <a:ext cx="18415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1" hangingPunct="1"/>
            <a:br>
              <a:rPr lang="en-US" altLang="en-US">
                <a:latin typeface="Arial" panose="020B0604020202020204" pitchFamily="34" charset="0"/>
              </a:rPr>
            </a:br>
            <a:endParaRPr lang="en-US" altLang="en-US">
              <a:latin typeface="Arial" panose="020B0604020202020204" pitchFamily="34" charset="0"/>
            </a:endParaRPr>
          </a:p>
        </p:txBody>
      </p:sp>
      <p:grpSp>
        <p:nvGrpSpPr>
          <p:cNvPr id="2" name="Group 20"/>
          <p:cNvGrpSpPr>
            <a:grpSpLocks noRot="1"/>
          </p:cNvGrpSpPr>
          <p:nvPr/>
        </p:nvGrpSpPr>
        <p:grpSpPr bwMode="auto">
          <a:xfrm>
            <a:off x="0" y="1447800"/>
            <a:ext cx="8229600" cy="5410200"/>
            <a:chOff x="0" y="0"/>
            <a:chExt cx="5184" cy="2862"/>
          </a:xfrm>
        </p:grpSpPr>
        <p:sp>
          <p:nvSpPr>
            <p:cNvPr id="3" name="Rectangle 13"/>
            <p:cNvSpPr>
              <a:spLocks noChangeArrowheads="1"/>
            </p:cNvSpPr>
            <p:nvPr/>
          </p:nvSpPr>
          <p:spPr bwMode="auto">
            <a:xfrm>
              <a:off x="2544" y="0"/>
              <a:ext cx="2640" cy="24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eaLnBrk="1" hangingPunct="1">
                <a:spcBef>
                  <a:spcPct val="0"/>
                </a:spcBef>
                <a:buClrTx/>
                <a:buSzTx/>
                <a:buFontTx/>
                <a:buNone/>
              </a:pPr>
              <a:r>
                <a:rPr lang="en-US" altLang="en-US" sz="1800">
                  <a:effectLst/>
                  <a:latin typeface="Arial" panose="020B0604020202020204" pitchFamily="34" charset="0"/>
                </a:rPr>
                <a:t>  </a:t>
              </a:r>
              <a:r>
                <a:rPr lang="en-US" altLang="en-US" sz="23200">
                  <a:effectLst/>
                  <a:latin typeface="Arial" panose="020B0604020202020204" pitchFamily="34" charset="0"/>
                </a:rPr>
                <a:t> </a:t>
              </a:r>
              <a:r>
                <a:rPr lang="en-US" altLang="en-US" sz="1800">
                  <a:effectLst/>
                  <a:latin typeface="Arial" panose="020B0604020202020204" pitchFamily="34" charset="0"/>
                </a:rPr>
                <a:t>                                             </a:t>
              </a:r>
            </a:p>
          </p:txBody>
        </p:sp>
        <p:sp>
          <p:nvSpPr>
            <p:cNvPr id="4" name="Rectangle 12"/>
            <p:cNvSpPr>
              <a:spLocks noChangeArrowheads="1"/>
            </p:cNvSpPr>
            <p:nvPr/>
          </p:nvSpPr>
          <p:spPr bwMode="auto">
            <a:xfrm>
              <a:off x="0" y="0"/>
              <a:ext cx="2544" cy="24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lr>
                  <a:schemeClr val="hlink"/>
                </a:buClr>
                <a:buSzPct val="70000"/>
                <a:buFont typeface="Wingdings" panose="05000000000000000000" pitchFamily="2" charset="2"/>
                <a:defRPr sz="2800">
                  <a:solidFill>
                    <a:schemeClr val="tx1"/>
                  </a:solidFill>
                  <a:effectLst>
                    <a:outerShdw blurRad="38100" dist="38100" dir="2700000" algn="tl">
                      <a:srgbClr val="000000"/>
                    </a:outerShdw>
                  </a:effectLst>
                  <a:latin typeface="Verdana" panose="020B0604030504040204" pitchFamily="34" charset="0"/>
                </a:defRPr>
              </a:lvl1pPr>
              <a:lvl2pPr>
                <a:spcBef>
                  <a:spcPct val="20000"/>
                </a:spcBef>
                <a:defRPr sz="2400">
                  <a:solidFill>
                    <a:schemeClr val="tx1"/>
                  </a:solidFill>
                  <a:effectLst>
                    <a:outerShdw blurRad="38100" dist="38100" dir="2700000" algn="tl">
                      <a:srgbClr val="000000"/>
                    </a:outerShdw>
                  </a:effectLst>
                  <a:latin typeface="Verdana" panose="020B0604030504040204" pitchFamily="34" charset="0"/>
                </a:defRPr>
              </a:lvl2pPr>
              <a:lvl3pPr>
                <a:spcBef>
                  <a:spcPct val="20000"/>
                </a:spcBef>
                <a:buClr>
                  <a:schemeClr val="tx2"/>
                </a:buClr>
                <a:buSzPct val="70000"/>
                <a:buFont typeface="Wingdings" panose="05000000000000000000" pitchFamily="2" charset="2"/>
                <a:defRPr sz="2000">
                  <a:solidFill>
                    <a:schemeClr val="tx1"/>
                  </a:solidFill>
                  <a:effectLst>
                    <a:outerShdw blurRad="38100" dist="38100" dir="2700000" algn="tl">
                      <a:srgbClr val="000000"/>
                    </a:outerShdw>
                  </a:effectLst>
                  <a:latin typeface="Verdana" panose="020B0604030504040204" pitchFamily="34" charset="0"/>
                </a:defRPr>
              </a:lvl3pPr>
              <a:lvl4pPr>
                <a:spcBef>
                  <a:spcPct val="20000"/>
                </a:spcBef>
                <a:defRPr>
                  <a:solidFill>
                    <a:schemeClr val="tx1"/>
                  </a:solidFill>
                  <a:effectLst>
                    <a:outerShdw blurRad="38100" dist="38100" dir="2700000" algn="tl">
                      <a:srgbClr val="000000"/>
                    </a:outerShdw>
                  </a:effectLst>
                  <a:latin typeface="Verdana" panose="020B0604030504040204" pitchFamily="34" charset="0"/>
                </a:defRPr>
              </a:lvl4pPr>
              <a:lvl5pPr>
                <a:spcBef>
                  <a:spcPct val="20000"/>
                </a:spcBef>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5pPr>
              <a:lvl6pPr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6pPr>
              <a:lvl7pPr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7pPr>
              <a:lvl8pPr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8pPr>
              <a:lvl9pPr fontAlgn="base">
                <a:spcBef>
                  <a:spcPct val="20000"/>
                </a:spcBef>
                <a:spcAft>
                  <a:spcPct val="0"/>
                </a:spcAft>
                <a:buClr>
                  <a:schemeClr val="folHlink"/>
                </a:buClr>
                <a:buSzPct val="70000"/>
                <a:buFont typeface="Wingdings" panose="05000000000000000000" pitchFamily="2" charset="2"/>
                <a:defRPr>
                  <a:solidFill>
                    <a:schemeClr val="tx1"/>
                  </a:solidFill>
                  <a:effectLst>
                    <a:outerShdw blurRad="38100" dist="38100" dir="2700000" algn="tl">
                      <a:srgbClr val="000000"/>
                    </a:outerShdw>
                  </a:effectLst>
                  <a:latin typeface="Verdana" panose="020B0604030504040204" pitchFamily="34" charset="0"/>
                </a:defRPr>
              </a:lvl9pPr>
            </a:lstStyle>
            <a:p>
              <a:pPr eaLnBrk="1" hangingPunct="1"/>
              <a:endParaRPr lang="en-US" altLang="en-US"/>
            </a:p>
          </p:txBody>
        </p:sp>
        <p:sp>
          <p:nvSpPr>
            <p:cNvPr id="5" name="Line 14"/>
            <p:cNvSpPr>
              <a:spLocks noChangeShapeType="1"/>
            </p:cNvSpPr>
            <p:nvPr/>
          </p:nvSpPr>
          <p:spPr bwMode="auto">
            <a:xfrm>
              <a:off x="0" y="404"/>
              <a:ext cx="5184"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6" name="Line 15"/>
            <p:cNvSpPr>
              <a:spLocks noChangeShapeType="1"/>
            </p:cNvSpPr>
            <p:nvPr/>
          </p:nvSpPr>
          <p:spPr bwMode="auto">
            <a:xfrm>
              <a:off x="0" y="2862"/>
              <a:ext cx="5184" cy="0"/>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7" name="Line 16"/>
            <p:cNvSpPr>
              <a:spLocks noChangeShapeType="1"/>
            </p:cNvSpPr>
            <p:nvPr/>
          </p:nvSpPr>
          <p:spPr bwMode="auto">
            <a:xfrm>
              <a:off x="0" y="404"/>
              <a:ext cx="0" cy="245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sp>
          <p:nvSpPr>
            <p:cNvPr id="8" name="Line 17"/>
            <p:cNvSpPr>
              <a:spLocks noChangeShapeType="1"/>
            </p:cNvSpPr>
            <p:nvPr/>
          </p:nvSpPr>
          <p:spPr bwMode="auto">
            <a:xfrm>
              <a:off x="5184" y="404"/>
              <a:ext cx="0" cy="2458"/>
            </a:xfrm>
            <a:prstGeom prst="line">
              <a:avLst/>
            </a:prstGeom>
            <a:noFill/>
            <a:ln>
              <a:noFill/>
            </a:ln>
            <a:effectLst/>
            <a:extLst>
              <a:ext uri="{909E8E84-426E-40DD-AFC4-6F175D3DCCD1}">
                <a14:hiddenFill xmlns:a14="http://schemas.microsoft.com/office/drawing/2010/main">
                  <a:noFill/>
                </a14:hiddenFill>
              </a:ex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AU"/>
            </a:p>
          </p:txBody>
        </p:sp>
      </p:grpSp>
      <p:pic>
        <p:nvPicPr>
          <p:cNvPr id="230410" name="Picture 10" descr="U235_fission_2_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79950" y="1524000"/>
            <a:ext cx="3990975" cy="50292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r>
              <a:rPr lang="en-US" altLang="en-US"/>
              <a:t>The Nucleus</a:t>
            </a:r>
          </a:p>
        </p:txBody>
      </p:sp>
      <p:sp>
        <p:nvSpPr>
          <p:cNvPr id="67587" name="Rectangle 3"/>
          <p:cNvSpPr>
            <a:spLocks noGrp="1" noChangeArrowheads="1"/>
          </p:cNvSpPr>
          <p:nvPr>
            <p:ph type="body" idx="1"/>
          </p:nvPr>
        </p:nvSpPr>
        <p:spPr/>
        <p:txBody>
          <a:bodyPr/>
          <a:lstStyle/>
          <a:p>
            <a:r>
              <a:rPr lang="en-US" altLang="en-US"/>
              <a:t>The number of protons is called the element’s atomic number.</a:t>
            </a:r>
          </a:p>
          <a:p>
            <a:r>
              <a:rPr lang="en-US" altLang="en-US"/>
              <a:t>Atoms contain the same number of protons as negatively-charged electrons.</a:t>
            </a:r>
          </a:p>
          <a:p>
            <a:r>
              <a:rPr lang="en-US" altLang="en-US"/>
              <a:t>The electric attraction of opposites pulls the electrons close to the nucleus.</a:t>
            </a:r>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3474" name="Rectangle 2"/>
          <p:cNvSpPr>
            <a:spLocks noGrp="1" noChangeArrowheads="1"/>
          </p:cNvSpPr>
          <p:nvPr>
            <p:ph type="title"/>
          </p:nvPr>
        </p:nvSpPr>
        <p:spPr/>
        <p:txBody>
          <a:bodyPr/>
          <a:lstStyle/>
          <a:p>
            <a:r>
              <a:rPr lang="en-US" altLang="en-US" sz="4000"/>
              <a:t>How are mass &amp; energy related?</a:t>
            </a:r>
          </a:p>
        </p:txBody>
      </p:sp>
      <p:sp>
        <p:nvSpPr>
          <p:cNvPr id="233475" name="Rectangle 3"/>
          <p:cNvSpPr>
            <a:spLocks noGrp="1" noChangeArrowheads="1"/>
          </p:cNvSpPr>
          <p:nvPr>
            <p:ph type="body" idx="1"/>
          </p:nvPr>
        </p:nvSpPr>
        <p:spPr/>
        <p:txBody>
          <a:bodyPr/>
          <a:lstStyle/>
          <a:p>
            <a:r>
              <a:rPr lang="en-US" altLang="en-US"/>
              <a:t>Einstein proposed that mass &amp; energy are related &amp; can be changed from one to the other.</a:t>
            </a: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22" name="Rectangle 2"/>
          <p:cNvSpPr>
            <a:spLocks noGrp="1" noChangeArrowheads="1"/>
          </p:cNvSpPr>
          <p:nvPr>
            <p:ph type="title"/>
          </p:nvPr>
        </p:nvSpPr>
        <p:spPr/>
        <p:txBody>
          <a:bodyPr/>
          <a:lstStyle/>
          <a:p>
            <a:r>
              <a:rPr lang="en-US" altLang="en-US" sz="4000"/>
              <a:t>How are mass &amp; energy related?</a:t>
            </a:r>
          </a:p>
        </p:txBody>
      </p:sp>
      <p:sp>
        <p:nvSpPr>
          <p:cNvPr id="235523" name="Rectangle 3"/>
          <p:cNvSpPr>
            <a:spLocks noGrp="1" noChangeArrowheads="1"/>
          </p:cNvSpPr>
          <p:nvPr>
            <p:ph type="body" idx="1"/>
          </p:nvPr>
        </p:nvSpPr>
        <p:spPr/>
        <p:txBody>
          <a:bodyPr/>
          <a:lstStyle/>
          <a:p>
            <a:r>
              <a:rPr lang="en-US" altLang="en-US"/>
              <a:t>Einstein proposed that mass &amp; energy are related &amp; can be changed from one to the other.</a:t>
            </a:r>
          </a:p>
          <a:p>
            <a:r>
              <a:rPr lang="en-US" altLang="en-US"/>
              <a:t>His special theory of relativity says that energy in joules is equal to mass in kg multiplied by the speed of light squared.  </a:t>
            </a:r>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7570" name="Rectangle 2"/>
          <p:cNvSpPr>
            <a:spLocks noGrp="1" noChangeArrowheads="1"/>
          </p:cNvSpPr>
          <p:nvPr>
            <p:ph type="title"/>
          </p:nvPr>
        </p:nvSpPr>
        <p:spPr/>
        <p:txBody>
          <a:bodyPr/>
          <a:lstStyle/>
          <a:p>
            <a:r>
              <a:rPr lang="en-US" altLang="en-US" sz="4000"/>
              <a:t>How are mass &amp; energy related?</a:t>
            </a:r>
          </a:p>
        </p:txBody>
      </p:sp>
      <p:sp>
        <p:nvSpPr>
          <p:cNvPr id="237571" name="Rectangle 3"/>
          <p:cNvSpPr>
            <a:spLocks noGrp="1" noChangeArrowheads="1"/>
          </p:cNvSpPr>
          <p:nvPr>
            <p:ph type="body" idx="1"/>
          </p:nvPr>
        </p:nvSpPr>
        <p:spPr/>
        <p:txBody>
          <a:bodyPr/>
          <a:lstStyle/>
          <a:p>
            <a:pPr>
              <a:lnSpc>
                <a:spcPct val="90000"/>
              </a:lnSpc>
            </a:pPr>
            <a:r>
              <a:rPr lang="en-US" altLang="en-US"/>
              <a:t>Einstein proposed that mass &amp; energy are related &amp; can be changed from one to the other.</a:t>
            </a:r>
          </a:p>
          <a:p>
            <a:pPr>
              <a:lnSpc>
                <a:spcPct val="90000"/>
              </a:lnSpc>
            </a:pPr>
            <a:r>
              <a:rPr lang="en-US" altLang="en-US"/>
              <a:t>His special theory of relativity says that energy in joules is equal to mass in kg multiplied by the speed of light squared.  </a:t>
            </a:r>
          </a:p>
          <a:p>
            <a:pPr>
              <a:lnSpc>
                <a:spcPct val="90000"/>
              </a:lnSpc>
            </a:pPr>
            <a:r>
              <a:rPr lang="en-US" altLang="en-US"/>
              <a:t>Energy (joules) = mass (kg) X speed of light (m/s)</a:t>
            </a:r>
            <a:r>
              <a:rPr lang="en-US" altLang="en-US" baseline="30000"/>
              <a:t>2 </a:t>
            </a:r>
            <a:r>
              <a:rPr lang="en-US" altLang="en-US"/>
              <a:t>or E= mc</a:t>
            </a:r>
            <a:r>
              <a:rPr lang="en-US" altLang="en-US" baseline="30000"/>
              <a:t>2</a:t>
            </a:r>
            <a:endParaRPr lang="en-US" altLang="en-US"/>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9618" name="Rectangle 2"/>
          <p:cNvSpPr>
            <a:spLocks noGrp="1" noChangeArrowheads="1"/>
          </p:cNvSpPr>
          <p:nvPr>
            <p:ph type="title"/>
          </p:nvPr>
        </p:nvSpPr>
        <p:spPr/>
        <p:txBody>
          <a:bodyPr/>
          <a:lstStyle/>
          <a:p>
            <a:r>
              <a:rPr lang="en-US" altLang="en-US"/>
              <a:t>What is a chain reaction?</a:t>
            </a:r>
          </a:p>
        </p:txBody>
      </p:sp>
      <p:sp>
        <p:nvSpPr>
          <p:cNvPr id="239619" name="Rectangle 3"/>
          <p:cNvSpPr>
            <a:spLocks noGrp="1" noChangeArrowheads="1"/>
          </p:cNvSpPr>
          <p:nvPr>
            <p:ph type="body" idx="1"/>
          </p:nvPr>
        </p:nvSpPr>
        <p:spPr/>
        <p:txBody>
          <a:bodyPr/>
          <a:lstStyle/>
          <a:p>
            <a:r>
              <a:rPr lang="en-US" altLang="en-US"/>
              <a:t>Free neutrons produced by fission can hit other nuclei emitting more neutrons repeating the reaction over and over.</a:t>
            </a: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4" name="Rectangle 2"/>
          <p:cNvSpPr>
            <a:spLocks noGrp="1" noChangeArrowheads="1"/>
          </p:cNvSpPr>
          <p:nvPr>
            <p:ph type="title"/>
          </p:nvPr>
        </p:nvSpPr>
        <p:spPr/>
        <p:txBody>
          <a:bodyPr/>
          <a:lstStyle/>
          <a:p>
            <a:r>
              <a:rPr lang="en-US" altLang="en-US"/>
              <a:t>What is a chain reaction?</a:t>
            </a:r>
          </a:p>
        </p:txBody>
      </p:sp>
      <p:sp>
        <p:nvSpPr>
          <p:cNvPr id="243715" name="Rectangle 3"/>
          <p:cNvSpPr>
            <a:spLocks noGrp="1" noChangeArrowheads="1"/>
          </p:cNvSpPr>
          <p:nvPr>
            <p:ph type="body" idx="1"/>
          </p:nvPr>
        </p:nvSpPr>
        <p:spPr/>
        <p:txBody>
          <a:bodyPr/>
          <a:lstStyle/>
          <a:p>
            <a:r>
              <a:rPr lang="en-US" altLang="en-US"/>
              <a:t>Free neutrons produced by fission can hit other nuclei emitting more neutrons repeating the reaction over and over.</a:t>
            </a:r>
          </a:p>
          <a:p>
            <a:r>
              <a:rPr lang="en-US" altLang="en-US"/>
              <a:t>A series of fission reactions is called a </a:t>
            </a:r>
            <a:r>
              <a:rPr lang="en-US" altLang="en-US" b="1" i="1"/>
              <a:t>chain reaction.</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62" name="Rectangle 2"/>
          <p:cNvSpPr>
            <a:spLocks noGrp="1" noChangeArrowheads="1"/>
          </p:cNvSpPr>
          <p:nvPr>
            <p:ph type="title"/>
          </p:nvPr>
        </p:nvSpPr>
        <p:spPr/>
        <p:txBody>
          <a:bodyPr/>
          <a:lstStyle/>
          <a:p>
            <a:r>
              <a:rPr lang="en-US" altLang="en-US"/>
              <a:t>What is a chain reaction?</a:t>
            </a:r>
          </a:p>
        </p:txBody>
      </p:sp>
      <p:sp>
        <p:nvSpPr>
          <p:cNvPr id="245763" name="Rectangle 3"/>
          <p:cNvSpPr>
            <a:spLocks noGrp="1" noChangeArrowheads="1"/>
          </p:cNvSpPr>
          <p:nvPr>
            <p:ph type="body" idx="1"/>
          </p:nvPr>
        </p:nvSpPr>
        <p:spPr/>
        <p:txBody>
          <a:bodyPr/>
          <a:lstStyle/>
          <a:p>
            <a:r>
              <a:rPr lang="en-US" altLang="en-US" sz="2800"/>
              <a:t>Free neutrons produced by fission can hit other nuclei emitting more neutrons repeating the reaction over and over.</a:t>
            </a:r>
          </a:p>
          <a:p>
            <a:r>
              <a:rPr lang="en-US" altLang="en-US" sz="2800"/>
              <a:t>A series of fission reactions is called a </a:t>
            </a:r>
            <a:r>
              <a:rPr lang="en-US" altLang="en-US" sz="2800" b="1" i="1"/>
              <a:t>chain reaction.</a:t>
            </a:r>
          </a:p>
          <a:p>
            <a:r>
              <a:rPr lang="en-US" altLang="en-US" sz="2800"/>
              <a:t>An uncontrolled chain reaction releases a huge amount of energy in a short time &amp; requires a </a:t>
            </a:r>
            <a:r>
              <a:rPr lang="en-US" altLang="en-US" sz="2800" b="1" i="1"/>
              <a:t>critical mass </a:t>
            </a:r>
            <a:r>
              <a:rPr lang="en-US" altLang="en-US" sz="2800"/>
              <a:t>of starting material to produce more reactions.</a:t>
            </a:r>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1666" name="Rectangle 2"/>
          <p:cNvSpPr>
            <a:spLocks noGrp="1" noChangeArrowheads="1"/>
          </p:cNvSpPr>
          <p:nvPr>
            <p:ph type="title"/>
          </p:nvPr>
        </p:nvSpPr>
        <p:spPr/>
        <p:txBody>
          <a:bodyPr/>
          <a:lstStyle/>
          <a:p>
            <a:r>
              <a:rPr lang="en-US" altLang="en-US"/>
              <a:t>Nuclear Fusion</a:t>
            </a:r>
          </a:p>
        </p:txBody>
      </p:sp>
      <p:sp>
        <p:nvSpPr>
          <p:cNvPr id="241667" name="Rectangle 3"/>
          <p:cNvSpPr>
            <a:spLocks noGrp="1" noChangeArrowheads="1"/>
          </p:cNvSpPr>
          <p:nvPr>
            <p:ph type="body" idx="1"/>
          </p:nvPr>
        </p:nvSpPr>
        <p:spPr/>
        <p:txBody>
          <a:bodyPr/>
          <a:lstStyle/>
          <a:p>
            <a:r>
              <a:rPr lang="en-US" altLang="en-US"/>
              <a:t>Splitting one nucleus of U-235 releases about 30 million times more energy than when one molecule of dynamite explodes.</a:t>
            </a:r>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7810" name="Rectangle 2"/>
          <p:cNvSpPr>
            <a:spLocks noGrp="1" noChangeArrowheads="1"/>
          </p:cNvSpPr>
          <p:nvPr>
            <p:ph type="title"/>
          </p:nvPr>
        </p:nvSpPr>
        <p:spPr/>
        <p:txBody>
          <a:bodyPr/>
          <a:lstStyle/>
          <a:p>
            <a:r>
              <a:rPr lang="en-US" altLang="en-US"/>
              <a:t>Nuclear Fusion</a:t>
            </a:r>
          </a:p>
        </p:txBody>
      </p:sp>
      <p:sp>
        <p:nvSpPr>
          <p:cNvPr id="247811" name="Rectangle 3"/>
          <p:cNvSpPr>
            <a:spLocks noGrp="1" noChangeArrowheads="1"/>
          </p:cNvSpPr>
          <p:nvPr>
            <p:ph type="body" idx="1"/>
          </p:nvPr>
        </p:nvSpPr>
        <p:spPr/>
        <p:txBody>
          <a:bodyPr/>
          <a:lstStyle/>
          <a:p>
            <a:r>
              <a:rPr lang="en-US" altLang="en-US"/>
              <a:t>Splitting one nucleus of U-235 releases about 30 million times more energy than when one molecule of dynamite explodes.</a:t>
            </a:r>
          </a:p>
          <a:p>
            <a:r>
              <a:rPr lang="en-US" altLang="en-US"/>
              <a:t>In a </a:t>
            </a:r>
            <a:r>
              <a:rPr lang="en-US" altLang="en-US" b="1" i="1"/>
              <a:t>nuclear fusion </a:t>
            </a:r>
            <a:r>
              <a:rPr lang="en-US" altLang="en-US"/>
              <a:t>reaction, two small, light nuclei combine to form one larger, heavier nucleus.</a:t>
            </a:r>
          </a:p>
          <a:p>
            <a:endParaRPr lang="en-US" altLang="en-U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9858" name="Rectangle 2"/>
          <p:cNvSpPr>
            <a:spLocks noGrp="1" noChangeArrowheads="1"/>
          </p:cNvSpPr>
          <p:nvPr>
            <p:ph type="title"/>
          </p:nvPr>
        </p:nvSpPr>
        <p:spPr/>
        <p:txBody>
          <a:bodyPr/>
          <a:lstStyle/>
          <a:p>
            <a:r>
              <a:rPr lang="en-US" altLang="en-US"/>
              <a:t>Nuclear Fusion</a:t>
            </a:r>
          </a:p>
        </p:txBody>
      </p:sp>
      <p:sp>
        <p:nvSpPr>
          <p:cNvPr id="249859" name="Rectangle 3"/>
          <p:cNvSpPr>
            <a:spLocks noGrp="1" noChangeArrowheads="1"/>
          </p:cNvSpPr>
          <p:nvPr>
            <p:ph type="body" idx="1"/>
          </p:nvPr>
        </p:nvSpPr>
        <p:spPr/>
        <p:txBody>
          <a:bodyPr/>
          <a:lstStyle/>
          <a:p>
            <a:pPr>
              <a:lnSpc>
                <a:spcPct val="90000"/>
              </a:lnSpc>
            </a:pPr>
            <a:r>
              <a:rPr lang="en-US" altLang="en-US"/>
              <a:t>Splitting one nucleus of U-235 releases about 30 million times more energy than when one molecule of dynamite explodes.</a:t>
            </a:r>
          </a:p>
          <a:p>
            <a:pPr>
              <a:lnSpc>
                <a:spcPct val="90000"/>
              </a:lnSpc>
            </a:pPr>
            <a:r>
              <a:rPr lang="en-US" altLang="en-US"/>
              <a:t>In a </a:t>
            </a:r>
            <a:r>
              <a:rPr lang="en-US" altLang="en-US" b="1" i="1"/>
              <a:t>nuclear fusion </a:t>
            </a:r>
            <a:r>
              <a:rPr lang="en-US" altLang="en-US"/>
              <a:t>reaction, two small, light nuclei combine to form one larger, heavier nucleus.</a:t>
            </a:r>
          </a:p>
          <a:p>
            <a:pPr>
              <a:lnSpc>
                <a:spcPct val="90000"/>
              </a:lnSpc>
            </a:pPr>
            <a:r>
              <a:rPr lang="en-US" altLang="en-US"/>
              <a:t>Fusion combines nuclei &amp; fission splits them apart.</a:t>
            </a: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1906" name="Rectangle 2"/>
          <p:cNvSpPr>
            <a:spLocks noGrp="1" noChangeArrowheads="1"/>
          </p:cNvSpPr>
          <p:nvPr>
            <p:ph type="title"/>
          </p:nvPr>
        </p:nvSpPr>
        <p:spPr/>
        <p:txBody>
          <a:bodyPr/>
          <a:lstStyle/>
          <a:p>
            <a:r>
              <a:rPr lang="en-US" altLang="en-US" sz="4000"/>
              <a:t>How are temperature &amp; fusion related?</a:t>
            </a:r>
          </a:p>
        </p:txBody>
      </p:sp>
      <p:sp>
        <p:nvSpPr>
          <p:cNvPr id="251907" name="Rectangle 3"/>
          <p:cNvSpPr>
            <a:spLocks noGrp="1" noChangeArrowheads="1"/>
          </p:cNvSpPr>
          <p:nvPr>
            <p:ph type="body" idx="1"/>
          </p:nvPr>
        </p:nvSpPr>
        <p:spPr/>
        <p:txBody>
          <a:bodyPr/>
          <a:lstStyle/>
          <a:p>
            <a:r>
              <a:rPr lang="en-US" altLang="en-US"/>
              <a:t>How can two nuclei get close enough to combine?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r>
              <a:rPr lang="en-US" altLang="en-US" sz="4000"/>
              <a:t>Is the nucleus the largest part of an atom?</a:t>
            </a:r>
          </a:p>
        </p:txBody>
      </p:sp>
      <p:sp>
        <p:nvSpPr>
          <p:cNvPr id="69635" name="Rectangle 3"/>
          <p:cNvSpPr>
            <a:spLocks noGrp="1" noChangeArrowheads="1"/>
          </p:cNvSpPr>
          <p:nvPr>
            <p:ph type="body" idx="1"/>
          </p:nvPr>
        </p:nvSpPr>
        <p:spPr/>
        <p:txBody>
          <a:bodyPr/>
          <a:lstStyle/>
          <a:p>
            <a:r>
              <a:rPr lang="en-US" altLang="en-US"/>
              <a:t>Protons and neutrons are packed together tightly so that the nucleus takes up only a tiny part of an atom.</a:t>
            </a: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3954" name="Rectangle 2"/>
          <p:cNvSpPr>
            <a:spLocks noGrp="1" noChangeArrowheads="1"/>
          </p:cNvSpPr>
          <p:nvPr>
            <p:ph type="title"/>
          </p:nvPr>
        </p:nvSpPr>
        <p:spPr/>
        <p:txBody>
          <a:bodyPr/>
          <a:lstStyle/>
          <a:p>
            <a:r>
              <a:rPr lang="en-US" altLang="en-US" sz="4000"/>
              <a:t>How are temperature &amp; fusion related?</a:t>
            </a:r>
          </a:p>
        </p:txBody>
      </p:sp>
      <p:sp>
        <p:nvSpPr>
          <p:cNvPr id="253955" name="Rectangle 3"/>
          <p:cNvSpPr>
            <a:spLocks noGrp="1" noChangeArrowheads="1"/>
          </p:cNvSpPr>
          <p:nvPr>
            <p:ph type="body" idx="1"/>
          </p:nvPr>
        </p:nvSpPr>
        <p:spPr/>
        <p:txBody>
          <a:bodyPr/>
          <a:lstStyle/>
          <a:p>
            <a:r>
              <a:rPr lang="en-US" altLang="en-US"/>
              <a:t>How can two nuclei get close enough to combine? They must be moving very fast.</a:t>
            </a:r>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2" name="Rectangle 2"/>
          <p:cNvSpPr>
            <a:spLocks noGrp="1" noChangeArrowheads="1"/>
          </p:cNvSpPr>
          <p:nvPr>
            <p:ph type="title"/>
          </p:nvPr>
        </p:nvSpPr>
        <p:spPr/>
        <p:txBody>
          <a:bodyPr/>
          <a:lstStyle/>
          <a:p>
            <a:r>
              <a:rPr lang="en-US" altLang="en-US" sz="4000"/>
              <a:t>How are temperature &amp; fusion related?</a:t>
            </a:r>
          </a:p>
        </p:txBody>
      </p:sp>
      <p:sp>
        <p:nvSpPr>
          <p:cNvPr id="256003" name="Rectangle 3"/>
          <p:cNvSpPr>
            <a:spLocks noGrp="1" noChangeArrowheads="1"/>
          </p:cNvSpPr>
          <p:nvPr>
            <p:ph type="body" idx="1"/>
          </p:nvPr>
        </p:nvSpPr>
        <p:spPr/>
        <p:txBody>
          <a:bodyPr/>
          <a:lstStyle/>
          <a:p>
            <a:r>
              <a:rPr lang="en-US" altLang="en-US"/>
              <a:t>How can two nuclei get close enough to combine? They must be moving very fast.</a:t>
            </a:r>
          </a:p>
          <a:p>
            <a:pPr lvl="1"/>
            <a:r>
              <a:rPr lang="en-US" altLang="en-US"/>
              <a:t>All nuclei positively charged</a:t>
            </a:r>
          </a:p>
          <a:p>
            <a:pPr lvl="1"/>
            <a:r>
              <a:rPr lang="en-US" altLang="en-US"/>
              <a:t>Thus repel each other</a:t>
            </a:r>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8050" name="Rectangle 2"/>
          <p:cNvSpPr>
            <a:spLocks noGrp="1" noChangeArrowheads="1"/>
          </p:cNvSpPr>
          <p:nvPr>
            <p:ph type="title"/>
          </p:nvPr>
        </p:nvSpPr>
        <p:spPr/>
        <p:txBody>
          <a:bodyPr/>
          <a:lstStyle/>
          <a:p>
            <a:r>
              <a:rPr lang="en-US" altLang="en-US" sz="4000"/>
              <a:t>How are temperature &amp; fusion related?</a:t>
            </a:r>
          </a:p>
        </p:txBody>
      </p:sp>
      <p:sp>
        <p:nvSpPr>
          <p:cNvPr id="258051" name="Rectangle 3"/>
          <p:cNvSpPr>
            <a:spLocks noGrp="1" noChangeArrowheads="1"/>
          </p:cNvSpPr>
          <p:nvPr>
            <p:ph type="body" idx="1"/>
          </p:nvPr>
        </p:nvSpPr>
        <p:spPr/>
        <p:txBody>
          <a:bodyPr/>
          <a:lstStyle/>
          <a:p>
            <a:r>
              <a:rPr lang="en-US" altLang="en-US"/>
              <a:t>How can two nuclei get close enough to combine? They must be moving very fast.</a:t>
            </a:r>
          </a:p>
          <a:p>
            <a:pPr lvl="1"/>
            <a:r>
              <a:rPr lang="en-US" altLang="en-US"/>
              <a:t>All nuclei positively charged</a:t>
            </a:r>
          </a:p>
          <a:p>
            <a:pPr lvl="1"/>
            <a:r>
              <a:rPr lang="en-US" altLang="en-US"/>
              <a:t>Thus repel each other</a:t>
            </a:r>
          </a:p>
          <a:p>
            <a:pPr lvl="1"/>
            <a:r>
              <a:rPr lang="en-US" altLang="en-US"/>
              <a:t>KE must overcome electric force to push them close enough to combine</a:t>
            </a:r>
          </a:p>
          <a:p>
            <a:pPr lvl="1"/>
            <a:r>
              <a:rPr lang="en-US" altLang="en-US"/>
              <a:t>KE increases as temperature increases</a:t>
            </a:r>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0098" name="Rectangle 2"/>
          <p:cNvSpPr>
            <a:spLocks noGrp="1" noChangeArrowheads="1"/>
          </p:cNvSpPr>
          <p:nvPr>
            <p:ph type="title"/>
          </p:nvPr>
        </p:nvSpPr>
        <p:spPr/>
        <p:txBody>
          <a:bodyPr/>
          <a:lstStyle/>
          <a:p>
            <a:r>
              <a:rPr lang="en-US" altLang="en-US" sz="4000"/>
              <a:t>How are temperature &amp; fusion related?</a:t>
            </a:r>
          </a:p>
        </p:txBody>
      </p:sp>
      <p:sp>
        <p:nvSpPr>
          <p:cNvPr id="260099" name="Rectangle 3"/>
          <p:cNvSpPr>
            <a:spLocks noGrp="1" noChangeArrowheads="1"/>
          </p:cNvSpPr>
          <p:nvPr>
            <p:ph type="body" idx="1"/>
          </p:nvPr>
        </p:nvSpPr>
        <p:spPr/>
        <p:txBody>
          <a:bodyPr/>
          <a:lstStyle/>
          <a:p>
            <a:pPr>
              <a:lnSpc>
                <a:spcPct val="90000"/>
              </a:lnSpc>
            </a:pPr>
            <a:r>
              <a:rPr lang="en-US" altLang="en-US"/>
              <a:t>How can two nuclei get close enough to combine? They must be moving very fast.</a:t>
            </a:r>
          </a:p>
          <a:p>
            <a:pPr lvl="1">
              <a:lnSpc>
                <a:spcPct val="90000"/>
              </a:lnSpc>
            </a:pPr>
            <a:r>
              <a:rPr lang="en-US" altLang="en-US"/>
              <a:t>All nuclei positively charged</a:t>
            </a:r>
          </a:p>
          <a:p>
            <a:pPr lvl="1">
              <a:lnSpc>
                <a:spcPct val="90000"/>
              </a:lnSpc>
            </a:pPr>
            <a:r>
              <a:rPr lang="en-US" altLang="en-US"/>
              <a:t>Thus repel each other</a:t>
            </a:r>
          </a:p>
          <a:p>
            <a:pPr lvl="1">
              <a:lnSpc>
                <a:spcPct val="90000"/>
              </a:lnSpc>
            </a:pPr>
            <a:r>
              <a:rPr lang="en-US" altLang="en-US"/>
              <a:t>KE must overcome electric force to push them close enough to combine</a:t>
            </a:r>
          </a:p>
          <a:p>
            <a:pPr lvl="1">
              <a:lnSpc>
                <a:spcPct val="90000"/>
              </a:lnSpc>
            </a:pPr>
            <a:r>
              <a:rPr lang="en-US" altLang="en-US"/>
              <a:t>KE increases as temperature increases</a:t>
            </a:r>
          </a:p>
          <a:p>
            <a:pPr lvl="1">
              <a:lnSpc>
                <a:spcPct val="90000"/>
              </a:lnSpc>
            </a:pPr>
            <a:r>
              <a:rPr lang="en-US" altLang="en-US"/>
              <a:t>Temp must be millions of °C like Sun &amp; other stars</a:t>
            </a:r>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2146" name="Rectangle 2"/>
          <p:cNvSpPr>
            <a:spLocks noGrp="1" noChangeArrowheads="1"/>
          </p:cNvSpPr>
          <p:nvPr>
            <p:ph type="title"/>
          </p:nvPr>
        </p:nvSpPr>
        <p:spPr/>
        <p:txBody>
          <a:bodyPr/>
          <a:lstStyle/>
          <a:p>
            <a:r>
              <a:rPr lang="en-US" altLang="en-US" sz="4000"/>
              <a:t>How does the Sun produce energy?</a:t>
            </a:r>
          </a:p>
        </p:txBody>
      </p:sp>
      <p:sp>
        <p:nvSpPr>
          <p:cNvPr id="262147" name="Rectangle 3"/>
          <p:cNvSpPr>
            <a:spLocks noGrp="1" noChangeArrowheads="1"/>
          </p:cNvSpPr>
          <p:nvPr>
            <p:ph type="body" sz="half" idx="1"/>
          </p:nvPr>
        </p:nvSpPr>
        <p:spPr/>
        <p:txBody>
          <a:bodyPr/>
          <a:lstStyle/>
          <a:p>
            <a:r>
              <a:rPr lang="en-US" altLang="en-US" sz="2800"/>
              <a:t>The Sun, made mostly of H produces its energy by fusion of H nuclei</a:t>
            </a:r>
          </a:p>
          <a:p>
            <a:r>
              <a:rPr lang="en-US" altLang="en-US" sz="2800"/>
              <a:t>2 protons (H-1) fuse to make a H isotope (H-2); then H-1 + H-2 form an isotope of He-3.</a:t>
            </a:r>
          </a:p>
          <a:p>
            <a:pPr>
              <a:buFont typeface="Wingdings" panose="05000000000000000000" pitchFamily="2" charset="2"/>
              <a:buNone/>
            </a:pPr>
            <a:endParaRPr lang="en-US" altLang="en-US" sz="2800"/>
          </a:p>
        </p:txBody>
      </p:sp>
      <p:sp>
        <p:nvSpPr>
          <p:cNvPr id="262148" name="Rectangle 4"/>
          <p:cNvSpPr>
            <a:spLocks noGrp="1" noChangeArrowheads="1"/>
          </p:cNvSpPr>
          <p:nvPr>
            <p:ph sz="half" idx="2"/>
          </p:nvPr>
        </p:nvSpPr>
        <p:spPr/>
        <p:txBody>
          <a:bodyPr/>
          <a:lstStyle/>
          <a:p>
            <a:endParaRPr lang="en-US" altLang="en-US" sz="2800"/>
          </a:p>
        </p:txBody>
      </p:sp>
      <p:pic>
        <p:nvPicPr>
          <p:cNvPr id="262150" name="Picture 6" descr="ppchain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1828800"/>
            <a:ext cx="4724400" cy="39433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5218" name="Rectangle 2"/>
          <p:cNvSpPr>
            <a:spLocks noGrp="1" noChangeArrowheads="1"/>
          </p:cNvSpPr>
          <p:nvPr>
            <p:ph type="title"/>
          </p:nvPr>
        </p:nvSpPr>
        <p:spPr/>
        <p:txBody>
          <a:bodyPr/>
          <a:lstStyle/>
          <a:p>
            <a:r>
              <a:rPr lang="en-US" altLang="en-US" sz="4000"/>
              <a:t>How does the Sun produce energy?</a:t>
            </a:r>
          </a:p>
        </p:txBody>
      </p:sp>
      <p:sp>
        <p:nvSpPr>
          <p:cNvPr id="265219" name="Rectangle 3"/>
          <p:cNvSpPr>
            <a:spLocks noGrp="1" noChangeArrowheads="1"/>
          </p:cNvSpPr>
          <p:nvPr>
            <p:ph type="body" sz="half" idx="1"/>
          </p:nvPr>
        </p:nvSpPr>
        <p:spPr/>
        <p:txBody>
          <a:bodyPr/>
          <a:lstStyle/>
          <a:p>
            <a:pPr>
              <a:buFont typeface="Wingdings" panose="05000000000000000000" pitchFamily="2" charset="2"/>
              <a:buNone/>
            </a:pPr>
            <a:r>
              <a:rPr lang="en-US" altLang="en-US" sz="2800"/>
              <a:t>To complete the process, 4 H nuclei combine into 1 He nucleus during which a small amount of matter changes into a huge amount of energy.</a:t>
            </a:r>
          </a:p>
        </p:txBody>
      </p:sp>
      <p:sp>
        <p:nvSpPr>
          <p:cNvPr id="265220" name="Rectangle 4"/>
          <p:cNvSpPr>
            <a:spLocks noGrp="1" noChangeArrowheads="1"/>
          </p:cNvSpPr>
          <p:nvPr>
            <p:ph sz="half" idx="2"/>
          </p:nvPr>
        </p:nvSpPr>
        <p:spPr/>
        <p:txBody>
          <a:bodyPr/>
          <a:lstStyle/>
          <a:p>
            <a:endParaRPr lang="en-US" altLang="en-US" sz="2800"/>
          </a:p>
        </p:txBody>
      </p:sp>
      <p:pic>
        <p:nvPicPr>
          <p:cNvPr id="265221" name="Picture 5" descr="ppchainl"/>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19600" y="1828800"/>
            <a:ext cx="4724400" cy="394335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7266" name="Rectangle 2"/>
          <p:cNvSpPr>
            <a:spLocks noGrp="1" noChangeArrowheads="1"/>
          </p:cNvSpPr>
          <p:nvPr>
            <p:ph type="title"/>
          </p:nvPr>
        </p:nvSpPr>
        <p:spPr/>
        <p:txBody>
          <a:bodyPr/>
          <a:lstStyle/>
          <a:p>
            <a:r>
              <a:rPr lang="en-US" altLang="en-US"/>
              <a:t>Fusion on the Sun</a:t>
            </a:r>
          </a:p>
        </p:txBody>
      </p:sp>
      <p:sp>
        <p:nvSpPr>
          <p:cNvPr id="267267" name="Rectangle 3"/>
          <p:cNvSpPr>
            <a:spLocks noGrp="1" noChangeArrowheads="1"/>
          </p:cNvSpPr>
          <p:nvPr>
            <p:ph type="body" idx="1"/>
          </p:nvPr>
        </p:nvSpPr>
        <p:spPr/>
        <p:txBody>
          <a:bodyPr/>
          <a:lstStyle/>
          <a:p>
            <a:r>
              <a:rPr lang="en-US" altLang="en-US"/>
              <a:t>The heat &amp; light Earth receives comes from this process.</a:t>
            </a:r>
          </a:p>
          <a:p>
            <a:r>
              <a:rPr lang="en-US" altLang="en-US"/>
              <a:t>About 1% of the Sun’s hydrogen has been changed into energy.  </a:t>
            </a:r>
          </a:p>
          <a:p>
            <a:r>
              <a:rPr lang="en-US" altLang="en-US"/>
              <a:t>Sun has enough H to continue fusion reactions for another 5 billion years.</a:t>
            </a:r>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9314" name="Rectangle 2"/>
          <p:cNvSpPr>
            <a:spLocks noGrp="1" noChangeArrowheads="1"/>
          </p:cNvSpPr>
          <p:nvPr>
            <p:ph type="title"/>
          </p:nvPr>
        </p:nvSpPr>
        <p:spPr/>
        <p:txBody>
          <a:bodyPr/>
          <a:lstStyle/>
          <a:p>
            <a:r>
              <a:rPr lang="en-US" altLang="en-US" sz="4000"/>
              <a:t>Using Nuclear Reactions in Medicine</a:t>
            </a:r>
          </a:p>
        </p:txBody>
      </p:sp>
      <p:sp>
        <p:nvSpPr>
          <p:cNvPr id="269315" name="Rectangle 3"/>
          <p:cNvSpPr>
            <a:spLocks noGrp="1" noChangeArrowheads="1"/>
          </p:cNvSpPr>
          <p:nvPr>
            <p:ph type="body" idx="1"/>
          </p:nvPr>
        </p:nvSpPr>
        <p:spPr/>
        <p:txBody>
          <a:bodyPr/>
          <a:lstStyle/>
          <a:p>
            <a:r>
              <a:rPr lang="en-US" altLang="en-US"/>
              <a:t>A </a:t>
            </a:r>
            <a:r>
              <a:rPr lang="en-US" altLang="en-US" b="1" i="1"/>
              <a:t>tracer</a:t>
            </a:r>
            <a:r>
              <a:rPr lang="en-US" altLang="en-US"/>
              <a:t> is a radioactive isotope used to find or keep track of a molecule as it moves through your body.</a:t>
            </a:r>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1362" name="Rectangle 2"/>
          <p:cNvSpPr>
            <a:spLocks noGrp="1" noChangeArrowheads="1"/>
          </p:cNvSpPr>
          <p:nvPr>
            <p:ph type="title"/>
          </p:nvPr>
        </p:nvSpPr>
        <p:spPr/>
        <p:txBody>
          <a:bodyPr/>
          <a:lstStyle/>
          <a:p>
            <a:r>
              <a:rPr lang="en-US" altLang="en-US"/>
              <a:t>How are iodine tracers used?</a:t>
            </a:r>
          </a:p>
        </p:txBody>
      </p:sp>
      <p:sp>
        <p:nvSpPr>
          <p:cNvPr id="271363" name="Rectangle 3"/>
          <p:cNvSpPr>
            <a:spLocks noGrp="1" noChangeArrowheads="1"/>
          </p:cNvSpPr>
          <p:nvPr>
            <p:ph type="body" idx="1"/>
          </p:nvPr>
        </p:nvSpPr>
        <p:spPr/>
        <p:txBody>
          <a:bodyPr/>
          <a:lstStyle/>
          <a:p>
            <a:r>
              <a:rPr lang="en-US" altLang="en-US"/>
              <a:t>If the thyroid gland in your neck is not working properly, you get sick. The radioactive isotope I-131 is used to see if the thyroid is working properly.  The I-131 decays giving off gamma rays which can be detected.</a:t>
            </a:r>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3410" name="Rectangle 2"/>
          <p:cNvSpPr>
            <a:spLocks noGrp="1" noChangeArrowheads="1"/>
          </p:cNvSpPr>
          <p:nvPr>
            <p:ph type="title"/>
          </p:nvPr>
        </p:nvSpPr>
        <p:spPr/>
        <p:txBody>
          <a:bodyPr/>
          <a:lstStyle/>
          <a:p>
            <a:r>
              <a:rPr lang="en-US" altLang="en-US" sz="4000"/>
              <a:t>How can cancer be treated with radioactivity?</a:t>
            </a:r>
          </a:p>
        </p:txBody>
      </p:sp>
      <p:sp>
        <p:nvSpPr>
          <p:cNvPr id="273411" name="Rectangle 3"/>
          <p:cNvSpPr>
            <a:spLocks noGrp="1" noChangeArrowheads="1"/>
          </p:cNvSpPr>
          <p:nvPr>
            <p:ph type="body" idx="1"/>
          </p:nvPr>
        </p:nvSpPr>
        <p:spPr/>
        <p:txBody>
          <a:bodyPr/>
          <a:lstStyle/>
          <a:p>
            <a:r>
              <a:rPr lang="en-US" altLang="en-US"/>
              <a:t>Radiation can be used to stop some cells from growing into tumors.</a:t>
            </a:r>
          </a:p>
        </p:txBody>
      </p:sp>
    </p:spTree>
  </p:cSld>
  <p:clrMapOvr>
    <a:masterClrMapping/>
  </p:clrMapOvr>
</p:sld>
</file>

<file path=ppt/theme/theme1.xml><?xml version="1.0" encoding="utf-8"?>
<a:theme xmlns:a="http://schemas.openxmlformats.org/drawingml/2006/main" name="Cliff">
  <a:themeElements>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fontScheme name="Cliff">
      <a:majorFont>
        <a:latin typeface="Arial"/>
        <a:ea typeface=""/>
        <a:cs typeface=""/>
      </a:majorFont>
      <a:minorFont>
        <a:latin typeface="Verdana"/>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anose="020B060403050404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Verdana" panose="020B0604030504040204" pitchFamily="34" charset="0"/>
          </a:defRPr>
        </a:defPPr>
      </a:lstStyle>
    </a:lnDef>
  </a:objectDefaults>
  <a:extraClrSchemeLst>
    <a:extraClrScheme>
      <a:clrScheme name="Cliff 1">
        <a:dk1>
          <a:srgbClr val="5B5B49"/>
        </a:dk1>
        <a:lt1>
          <a:srgbClr val="DDDDDD"/>
        </a:lt1>
        <a:dk2>
          <a:srgbClr val="2B2A00"/>
        </a:dk2>
        <a:lt2>
          <a:srgbClr val="E0DFBE"/>
        </a:lt2>
        <a:accent1>
          <a:srgbClr val="878543"/>
        </a:accent1>
        <a:accent2>
          <a:srgbClr val="716E00"/>
        </a:accent2>
        <a:accent3>
          <a:srgbClr val="ACACAA"/>
        </a:accent3>
        <a:accent4>
          <a:srgbClr val="BDBDBD"/>
        </a:accent4>
        <a:accent5>
          <a:srgbClr val="C3C2B0"/>
        </a:accent5>
        <a:accent6>
          <a:srgbClr val="666300"/>
        </a:accent6>
        <a:hlink>
          <a:srgbClr val="CC9900"/>
        </a:hlink>
        <a:folHlink>
          <a:srgbClr val="996600"/>
        </a:folHlink>
      </a:clrScheme>
      <a:clrMap bg1="dk2" tx1="lt1" bg2="dk1" tx2="lt2" accent1="accent1" accent2="accent2" accent3="accent3" accent4="accent4" accent5="accent5" accent6="accent6" hlink="hlink" folHlink="folHlink"/>
    </a:extraClrScheme>
    <a:extraClrScheme>
      <a:clrScheme name="Cliff 2">
        <a:dk1>
          <a:srgbClr val="746354"/>
        </a:dk1>
        <a:lt1>
          <a:srgbClr val="FFFFFF"/>
        </a:lt1>
        <a:dk2>
          <a:srgbClr val="523E26"/>
        </a:dk2>
        <a:lt2>
          <a:srgbClr val="E1DFAF"/>
        </a:lt2>
        <a:accent1>
          <a:srgbClr val="CC9900"/>
        </a:accent1>
        <a:accent2>
          <a:srgbClr val="669900"/>
        </a:accent2>
        <a:accent3>
          <a:srgbClr val="B3AFAC"/>
        </a:accent3>
        <a:accent4>
          <a:srgbClr val="DADADA"/>
        </a:accent4>
        <a:accent5>
          <a:srgbClr val="E2CAAA"/>
        </a:accent5>
        <a:accent6>
          <a:srgbClr val="5C8A00"/>
        </a:accent6>
        <a:hlink>
          <a:srgbClr val="CCCC00"/>
        </a:hlink>
        <a:folHlink>
          <a:srgbClr val="AC7934"/>
        </a:folHlink>
      </a:clrScheme>
      <a:clrMap bg1="dk2" tx1="lt1" bg2="dk1" tx2="lt2" accent1="accent1" accent2="accent2" accent3="accent3" accent4="accent4" accent5="accent5" accent6="accent6" hlink="hlink" folHlink="folHlink"/>
    </a:extraClrScheme>
    <a:extraClrScheme>
      <a:clrScheme name="Cliff 3">
        <a:dk1>
          <a:srgbClr val="667B5B"/>
        </a:dk1>
        <a:lt1>
          <a:srgbClr val="E6E6DA"/>
        </a:lt1>
        <a:dk2>
          <a:srgbClr val="295200"/>
        </a:dk2>
        <a:lt2>
          <a:srgbClr val="F3F2D9"/>
        </a:lt2>
        <a:accent1>
          <a:srgbClr val="808000"/>
        </a:accent1>
        <a:accent2>
          <a:srgbClr val="838D75"/>
        </a:accent2>
        <a:accent3>
          <a:srgbClr val="ACB3AA"/>
        </a:accent3>
        <a:accent4>
          <a:srgbClr val="C4C4BA"/>
        </a:accent4>
        <a:accent5>
          <a:srgbClr val="C0C0AA"/>
        </a:accent5>
        <a:accent6>
          <a:srgbClr val="767F69"/>
        </a:accent6>
        <a:hlink>
          <a:srgbClr val="33CC33"/>
        </a:hlink>
        <a:folHlink>
          <a:srgbClr val="339966"/>
        </a:folHlink>
      </a:clrScheme>
      <a:clrMap bg1="dk2" tx1="lt1" bg2="dk1" tx2="lt2" accent1="accent1" accent2="accent2" accent3="accent3" accent4="accent4" accent5="accent5" accent6="accent6" hlink="hlink" folHlink="folHlink"/>
    </a:extraClrScheme>
    <a:extraClrScheme>
      <a:clrScheme name="Cliff 4">
        <a:dk1>
          <a:srgbClr val="86615A"/>
        </a:dk1>
        <a:lt1>
          <a:srgbClr val="FFFFFF"/>
        </a:lt1>
        <a:dk2>
          <a:srgbClr val="633427"/>
        </a:dk2>
        <a:lt2>
          <a:srgbClr val="E9DDCD"/>
        </a:lt2>
        <a:accent1>
          <a:srgbClr val="A34545"/>
        </a:accent1>
        <a:accent2>
          <a:srgbClr val="C86400"/>
        </a:accent2>
        <a:accent3>
          <a:srgbClr val="B7AEAC"/>
        </a:accent3>
        <a:accent4>
          <a:srgbClr val="DADADA"/>
        </a:accent4>
        <a:accent5>
          <a:srgbClr val="CEB0B0"/>
        </a:accent5>
        <a:accent6>
          <a:srgbClr val="B55A00"/>
        </a:accent6>
        <a:hlink>
          <a:srgbClr val="ECAE00"/>
        </a:hlink>
        <a:folHlink>
          <a:srgbClr val="BAA88A"/>
        </a:folHlink>
      </a:clrScheme>
      <a:clrMap bg1="dk2" tx1="lt1" bg2="dk1" tx2="lt2" accent1="accent1" accent2="accent2" accent3="accent3" accent4="accent4" accent5="accent5" accent6="accent6" hlink="hlink" folHlink="folHlink"/>
    </a:extraClrScheme>
    <a:extraClrScheme>
      <a:clrScheme name="Cliff 5">
        <a:dk1>
          <a:srgbClr val="009999"/>
        </a:dk1>
        <a:lt1>
          <a:srgbClr val="EAEAEA"/>
        </a:lt1>
        <a:dk2>
          <a:srgbClr val="006666"/>
        </a:dk2>
        <a:lt2>
          <a:srgbClr val="FFFFCC"/>
        </a:lt2>
        <a:accent1>
          <a:srgbClr val="339966"/>
        </a:accent1>
        <a:accent2>
          <a:srgbClr val="5E855B"/>
        </a:accent2>
        <a:accent3>
          <a:srgbClr val="AAB8B8"/>
        </a:accent3>
        <a:accent4>
          <a:srgbClr val="C8C8C8"/>
        </a:accent4>
        <a:accent5>
          <a:srgbClr val="ADCAB8"/>
        </a:accent5>
        <a:accent6>
          <a:srgbClr val="547852"/>
        </a:accent6>
        <a:hlink>
          <a:srgbClr val="EEC85E"/>
        </a:hlink>
        <a:folHlink>
          <a:srgbClr val="AA8456"/>
        </a:folHlink>
      </a:clrScheme>
      <a:clrMap bg1="dk2" tx1="lt1" bg2="dk1" tx2="lt2" accent1="accent1" accent2="accent2" accent3="accent3" accent4="accent4" accent5="accent5" accent6="accent6" hlink="hlink" folHlink="folHlink"/>
    </a:extraClrScheme>
    <a:extraClrScheme>
      <a:clrScheme name="Cliff 6">
        <a:dk1>
          <a:srgbClr val="B8A47C"/>
        </a:dk1>
        <a:lt1>
          <a:srgbClr val="FFFFFF"/>
        </a:lt1>
        <a:dk2>
          <a:srgbClr val="A68A58"/>
        </a:dk2>
        <a:lt2>
          <a:srgbClr val="DAD79C"/>
        </a:lt2>
        <a:accent1>
          <a:srgbClr val="816B35"/>
        </a:accent1>
        <a:accent2>
          <a:srgbClr val="FFCC00"/>
        </a:accent2>
        <a:accent3>
          <a:srgbClr val="D0C4B4"/>
        </a:accent3>
        <a:accent4>
          <a:srgbClr val="DADADA"/>
        </a:accent4>
        <a:accent5>
          <a:srgbClr val="C1BAAE"/>
        </a:accent5>
        <a:accent6>
          <a:srgbClr val="E7B900"/>
        </a:accent6>
        <a:hlink>
          <a:srgbClr val="0066CC"/>
        </a:hlink>
        <a:folHlink>
          <a:srgbClr val="009900"/>
        </a:folHlink>
      </a:clrScheme>
      <a:clrMap bg1="dk2" tx1="lt1" bg2="dk1" tx2="lt2" accent1="accent1" accent2="accent2" accent3="accent3" accent4="accent4" accent5="accent5" accent6="accent6" hlink="hlink" folHlink="folHlink"/>
    </a:extraClrScheme>
    <a:extraClrScheme>
      <a:clrScheme name="Cliff 7">
        <a:dk1>
          <a:srgbClr val="336699"/>
        </a:dk1>
        <a:lt1>
          <a:srgbClr val="F8F8F8"/>
        </a:lt1>
        <a:dk2>
          <a:srgbClr val="003366"/>
        </a:dk2>
        <a:lt2>
          <a:srgbClr val="D1DDD4"/>
        </a:lt2>
        <a:accent1>
          <a:srgbClr val="3399FF"/>
        </a:accent1>
        <a:accent2>
          <a:srgbClr val="006699"/>
        </a:accent2>
        <a:accent3>
          <a:srgbClr val="AAADB8"/>
        </a:accent3>
        <a:accent4>
          <a:srgbClr val="D4D4D4"/>
        </a:accent4>
        <a:accent5>
          <a:srgbClr val="ADCAFF"/>
        </a:accent5>
        <a:accent6>
          <a:srgbClr val="005C8A"/>
        </a:accent6>
        <a:hlink>
          <a:srgbClr val="86C0CE"/>
        </a:hlink>
        <a:folHlink>
          <a:srgbClr val="00808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Cliff</Template>
  <TotalTime>818</TotalTime>
  <Words>4083</Words>
  <Application>Microsoft Office PowerPoint</Application>
  <PresentationFormat>On-screen Show (4:3)</PresentationFormat>
  <Paragraphs>453</Paragraphs>
  <Slides>105</Slides>
  <Notes>105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105</vt:i4>
      </vt:variant>
    </vt:vector>
  </HeadingPairs>
  <TitlesOfParts>
    <vt:vector size="109" baseType="lpstr">
      <vt:lpstr>Arial</vt:lpstr>
      <vt:lpstr>Verdana</vt:lpstr>
      <vt:lpstr>Wingdings</vt:lpstr>
      <vt:lpstr>Cliff</vt:lpstr>
      <vt:lpstr>Radioactivity and Nuclear Reactions</vt:lpstr>
      <vt:lpstr>Part 1 - Radioactivity</vt:lpstr>
      <vt:lpstr>The Nucleus</vt:lpstr>
      <vt:lpstr>The Nucleus</vt:lpstr>
      <vt:lpstr>The Nucleus</vt:lpstr>
      <vt:lpstr>The Nucleus</vt:lpstr>
      <vt:lpstr>The Nucleus</vt:lpstr>
      <vt:lpstr>The Nucleus</vt:lpstr>
      <vt:lpstr>Is the nucleus the largest part of an atom?</vt:lpstr>
      <vt:lpstr>Is the nucleus the largest part of an atom?</vt:lpstr>
      <vt:lpstr>Is the nucleus the largest part of an atom?</vt:lpstr>
      <vt:lpstr>Is the nucleus the largest part of an atom?</vt:lpstr>
      <vt:lpstr>A Model of an Atom</vt:lpstr>
      <vt:lpstr>The Strong Force</vt:lpstr>
      <vt:lpstr>How do forces work in a small nucleus?</vt:lpstr>
      <vt:lpstr>How do forces work in a large nucleus?</vt:lpstr>
      <vt:lpstr>How do forces work in a large nucleus?</vt:lpstr>
      <vt:lpstr>How do forces work in a large nucleus?</vt:lpstr>
      <vt:lpstr>Radioactivity</vt:lpstr>
      <vt:lpstr>Radioactivity</vt:lpstr>
      <vt:lpstr>Radioactivity</vt:lpstr>
      <vt:lpstr>What are isotopes?</vt:lpstr>
      <vt:lpstr>What are isotopes?</vt:lpstr>
      <vt:lpstr>What makes nuclei unstable?</vt:lpstr>
      <vt:lpstr>How is a nucleus described?</vt:lpstr>
      <vt:lpstr>How is an atom’s information shown?</vt:lpstr>
      <vt:lpstr>How is an atom’s information shown?</vt:lpstr>
      <vt:lpstr>Who discovered radioactivity?</vt:lpstr>
      <vt:lpstr>Who discovered radioactivity?</vt:lpstr>
      <vt:lpstr>Who discovered radioactivity?</vt:lpstr>
      <vt:lpstr>Part 2 - Nuclear Decay</vt:lpstr>
      <vt:lpstr>Nuclear Radiation</vt:lpstr>
      <vt:lpstr>Nuclear Radiation</vt:lpstr>
      <vt:lpstr>Alpha Particles</vt:lpstr>
      <vt:lpstr>Alpha Particles</vt:lpstr>
      <vt:lpstr>Alpha Particles</vt:lpstr>
      <vt:lpstr>Alpha Particles</vt:lpstr>
      <vt:lpstr>How can alpha particles harm you?</vt:lpstr>
      <vt:lpstr>How can alpha particles help you?</vt:lpstr>
      <vt:lpstr>What is transmutation</vt:lpstr>
      <vt:lpstr>Beta Particles</vt:lpstr>
      <vt:lpstr>Beta Particles</vt:lpstr>
      <vt:lpstr>How can beta particles harm you?</vt:lpstr>
      <vt:lpstr>Gamma Rays</vt:lpstr>
      <vt:lpstr>Gamma Rays</vt:lpstr>
      <vt:lpstr>Radioactive Half-Life</vt:lpstr>
      <vt:lpstr>Half-Life</vt:lpstr>
      <vt:lpstr>Radioactive Dating</vt:lpstr>
      <vt:lpstr>Radioactive Dating</vt:lpstr>
      <vt:lpstr>How is carbon used to date objects?</vt:lpstr>
      <vt:lpstr>How is carbon used to date objects?</vt:lpstr>
      <vt:lpstr>How is carbon used to date objects?</vt:lpstr>
      <vt:lpstr>How is uranium used to date objects?</vt:lpstr>
      <vt:lpstr>How is uranium used to date objects?</vt:lpstr>
      <vt:lpstr>3 Detecting Radioactivity</vt:lpstr>
      <vt:lpstr>Radiation Detectors</vt:lpstr>
      <vt:lpstr>How does a cloud chamber detect radiation?</vt:lpstr>
      <vt:lpstr>How does a cloud chamber detect radiation?</vt:lpstr>
      <vt:lpstr>How does a cloud chamber detect radiation?</vt:lpstr>
      <vt:lpstr>What is a bubble chamber?</vt:lpstr>
      <vt:lpstr>What is a bubble chamber?</vt:lpstr>
      <vt:lpstr>Bubble Chamber</vt:lpstr>
      <vt:lpstr>How does an electroscope detect radiation?</vt:lpstr>
      <vt:lpstr>How does an electroscope detect radiation?</vt:lpstr>
      <vt:lpstr>Tevatron Accelerator</vt:lpstr>
      <vt:lpstr>Measuring Radiation</vt:lpstr>
      <vt:lpstr>Measuring Radiation</vt:lpstr>
      <vt:lpstr>Measuring Radiation</vt:lpstr>
      <vt:lpstr>Background Radiation</vt:lpstr>
      <vt:lpstr>Background Radiation</vt:lpstr>
      <vt:lpstr>Where does background radiation come from?</vt:lpstr>
      <vt:lpstr>Where does background radiation come from?</vt:lpstr>
      <vt:lpstr>4 Nuclear Reactions</vt:lpstr>
      <vt:lpstr>Nuclear Fission</vt:lpstr>
      <vt:lpstr>Nuclear Fission</vt:lpstr>
      <vt:lpstr>Nuclear Fission</vt:lpstr>
      <vt:lpstr>Nuclear Fission</vt:lpstr>
      <vt:lpstr>What nuclei can split during nuclear fission?</vt:lpstr>
      <vt:lpstr>What nuclei can split during nuclear fission?</vt:lpstr>
      <vt:lpstr>How are mass &amp; energy related?</vt:lpstr>
      <vt:lpstr>How are mass &amp; energy related?</vt:lpstr>
      <vt:lpstr>How are mass &amp; energy related?</vt:lpstr>
      <vt:lpstr>What is a chain reaction?</vt:lpstr>
      <vt:lpstr>What is a chain reaction?</vt:lpstr>
      <vt:lpstr>What is a chain reaction?</vt:lpstr>
      <vt:lpstr>Nuclear Fusion</vt:lpstr>
      <vt:lpstr>Nuclear Fusion</vt:lpstr>
      <vt:lpstr>Nuclear Fusion</vt:lpstr>
      <vt:lpstr>How are temperature &amp; fusion related?</vt:lpstr>
      <vt:lpstr>How are temperature &amp; fusion related?</vt:lpstr>
      <vt:lpstr>How are temperature &amp; fusion related?</vt:lpstr>
      <vt:lpstr>How are temperature &amp; fusion related?</vt:lpstr>
      <vt:lpstr>How are temperature &amp; fusion related?</vt:lpstr>
      <vt:lpstr>How does the Sun produce energy?</vt:lpstr>
      <vt:lpstr>How does the Sun produce energy?</vt:lpstr>
      <vt:lpstr>Fusion on the Sun</vt:lpstr>
      <vt:lpstr>Using Nuclear Reactions in Medicine</vt:lpstr>
      <vt:lpstr>How are iodine tracers used?</vt:lpstr>
      <vt:lpstr>How can cancer be treated with radioactivity?</vt:lpstr>
      <vt:lpstr>How can cancer be treated with radioactivity?</vt:lpstr>
      <vt:lpstr>How can cancer be treated with radioactivity?</vt:lpstr>
      <vt:lpstr>How can cancer be treated with radioactivity?</vt:lpstr>
      <vt:lpstr>How can cancer be treated with radioactivity?</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Radioactivity and Nuclear Reactions</dc:title>
  <dc:creator>Joyce Sharp</dc:creator>
  <cp:lastModifiedBy>Ian Dewey</cp:lastModifiedBy>
  <cp:revision>24</cp:revision>
  <dcterms:created xsi:type="dcterms:W3CDTF">2008-02-05T02:58:56Z</dcterms:created>
  <dcterms:modified xsi:type="dcterms:W3CDTF">2020-09-24T09:53:45Z</dcterms:modified>
</cp:coreProperties>
</file>