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107"/>
  </p:notesMasterIdLst>
  <p:sldIdLst>
    <p:sldId id="256" r:id="rId2"/>
    <p:sldId id="257" r:id="rId3"/>
    <p:sldId id="262" r:id="rId4"/>
    <p:sldId id="265" r:id="rId5"/>
    <p:sldId id="266" r:id="rId6"/>
    <p:sldId id="267" r:id="rId7"/>
    <p:sldId id="268" r:id="rId8"/>
    <p:sldId id="269" r:id="rId9"/>
    <p:sldId id="270" r:id="rId10"/>
    <p:sldId id="271" r:id="rId11"/>
    <p:sldId id="272" r:id="rId12"/>
    <p:sldId id="274" r:id="rId13"/>
    <p:sldId id="273"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259" r:id="rId32"/>
    <p:sldId id="263"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 id="312" r:id="rId54"/>
    <p:sldId id="313" r:id="rId55"/>
    <p:sldId id="260" r:id="rId56"/>
    <p:sldId id="264" r:id="rId57"/>
    <p:sldId id="314" r:id="rId58"/>
    <p:sldId id="316" r:id="rId59"/>
    <p:sldId id="317" r:id="rId60"/>
    <p:sldId id="315" r:id="rId61"/>
    <p:sldId id="318" r:id="rId62"/>
    <p:sldId id="319" r:id="rId63"/>
    <p:sldId id="320" r:id="rId64"/>
    <p:sldId id="321" r:id="rId65"/>
    <p:sldId id="322" r:id="rId66"/>
    <p:sldId id="324" r:id="rId67"/>
    <p:sldId id="323" r:id="rId68"/>
    <p:sldId id="325" r:id="rId69"/>
    <p:sldId id="326" r:id="rId70"/>
    <p:sldId id="327" r:id="rId71"/>
    <p:sldId id="328" r:id="rId72"/>
    <p:sldId id="329" r:id="rId73"/>
    <p:sldId id="261" r:id="rId74"/>
    <p:sldId id="330" r:id="rId75"/>
    <p:sldId id="331" r:id="rId76"/>
    <p:sldId id="332" r:id="rId77"/>
    <p:sldId id="334" r:id="rId78"/>
    <p:sldId id="335" r:id="rId79"/>
    <p:sldId id="336" r:id="rId80"/>
    <p:sldId id="337" r:id="rId81"/>
    <p:sldId id="338" r:id="rId82"/>
    <p:sldId id="339" r:id="rId83"/>
    <p:sldId id="340" r:id="rId84"/>
    <p:sldId id="342" r:id="rId85"/>
    <p:sldId id="343" r:id="rId86"/>
    <p:sldId id="341" r:id="rId87"/>
    <p:sldId id="344" r:id="rId88"/>
    <p:sldId id="345" r:id="rId89"/>
    <p:sldId id="346" r:id="rId90"/>
    <p:sldId id="347" r:id="rId91"/>
    <p:sldId id="348" r:id="rId92"/>
    <p:sldId id="349" r:id="rId93"/>
    <p:sldId id="350" r:id="rId94"/>
    <p:sldId id="351" r:id="rId95"/>
    <p:sldId id="352" r:id="rId96"/>
    <p:sldId id="353" r:id="rId97"/>
    <p:sldId id="354" r:id="rId98"/>
    <p:sldId id="355" r:id="rId99"/>
    <p:sldId id="356" r:id="rId100"/>
    <p:sldId id="358" r:id="rId101"/>
    <p:sldId id="359" r:id="rId102"/>
    <p:sldId id="357" r:id="rId103"/>
    <p:sldId id="360" r:id="rId104"/>
    <p:sldId id="362" r:id="rId105"/>
    <p:sldId id="363" r:id="rId10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428"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notesMaster" Target="notesMasters/notesMaster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endParaRPr lang="en-US"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endParaRPr lang="en-US" alt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endParaRPr lang="en-US" alt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83B36BB5-3976-434C-A517-9BAE18B11EE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99EC-1A66-485A-A061-BFFCB2FE9A60}" type="slidenum">
              <a:rPr lang="en-US" altLang="en-US"/>
              <a:pPr/>
              <a:t>1</a:t>
            </a:fld>
            <a:endParaRPr lang="en-US" alt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B663ED-6DEB-49DA-A356-734995210666}" type="slidenum">
              <a:rPr lang="en-US" altLang="en-US"/>
              <a:pPr/>
              <a:t>10</a:t>
            </a:fld>
            <a:endParaRPr lang="en-US" alt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3DAD39-ABA5-46AE-989B-31224B421D03}" type="slidenum">
              <a:rPr lang="en-US" altLang="en-US"/>
              <a:pPr/>
              <a:t>100</a:t>
            </a:fld>
            <a:endParaRPr lang="en-US" altLang="en-US"/>
          </a:p>
        </p:txBody>
      </p:sp>
      <p:sp>
        <p:nvSpPr>
          <p:cNvPr id="278530" name="Rectangle 2"/>
          <p:cNvSpPr>
            <a:spLocks noGrp="1" noRot="1" noChangeAspect="1" noChangeArrowheads="1" noTextEdit="1"/>
          </p:cNvSpPr>
          <p:nvPr>
            <p:ph type="sldImg"/>
          </p:nvPr>
        </p:nvSpPr>
        <p:spPr>
          <a:ln/>
        </p:spPr>
      </p:sp>
      <p:sp>
        <p:nvSpPr>
          <p:cNvPr id="27853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2831ED-E18E-403D-B488-50B7A3742B2D}" type="slidenum">
              <a:rPr lang="en-US" altLang="en-US"/>
              <a:pPr/>
              <a:t>101</a:t>
            </a:fld>
            <a:endParaRPr lang="en-US" altLang="en-US"/>
          </a:p>
        </p:txBody>
      </p:sp>
      <p:sp>
        <p:nvSpPr>
          <p:cNvPr id="280578" name="Rectangle 2"/>
          <p:cNvSpPr>
            <a:spLocks noGrp="1" noRot="1" noChangeAspect="1" noChangeArrowheads="1" noTextEdit="1"/>
          </p:cNvSpPr>
          <p:nvPr>
            <p:ph type="sldImg"/>
          </p:nvPr>
        </p:nvSpPr>
        <p:spPr>
          <a:ln/>
        </p:spPr>
      </p:sp>
      <p:sp>
        <p:nvSpPr>
          <p:cNvPr id="280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4E4756-EE4D-4867-BD62-E0BE085163CE}" type="slidenum">
              <a:rPr lang="en-US" altLang="en-US"/>
              <a:pPr/>
              <a:t>102</a:t>
            </a:fld>
            <a:endParaRPr lang="en-US" altLang="en-US"/>
          </a:p>
        </p:txBody>
      </p:sp>
      <p:sp>
        <p:nvSpPr>
          <p:cNvPr id="276482" name="Rectangle 2"/>
          <p:cNvSpPr>
            <a:spLocks noGrp="1" noRot="1" noChangeAspect="1" noChangeArrowheads="1" noTextEdit="1"/>
          </p:cNvSpPr>
          <p:nvPr>
            <p:ph type="sldImg"/>
          </p:nvPr>
        </p:nvSpPr>
        <p:spPr>
          <a:ln/>
        </p:spPr>
      </p:sp>
      <p:sp>
        <p:nvSpPr>
          <p:cNvPr id="27648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EC3BBF-C796-4293-B364-E2F77E8EB3BA}" type="slidenum">
              <a:rPr lang="en-US" altLang="en-US"/>
              <a:pPr/>
              <a:t>103</a:t>
            </a:fld>
            <a:endParaRPr lang="en-US" altLang="en-US"/>
          </a:p>
        </p:txBody>
      </p:sp>
      <p:sp>
        <p:nvSpPr>
          <p:cNvPr id="282626" name="Rectangle 2"/>
          <p:cNvSpPr>
            <a:spLocks noGrp="1" noRot="1" noChangeAspect="1" noChangeArrowheads="1" noTextEdit="1"/>
          </p:cNvSpPr>
          <p:nvPr>
            <p:ph type="sldImg"/>
          </p:nvPr>
        </p:nvSpPr>
        <p:spPr>
          <a:ln/>
        </p:spPr>
      </p:sp>
      <p:sp>
        <p:nvSpPr>
          <p:cNvPr id="28262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3D200B-BC89-4538-BC65-5EC14D9A7410}" type="slidenum">
              <a:rPr lang="en-US" altLang="en-US"/>
              <a:pPr/>
              <a:t>104</a:t>
            </a:fld>
            <a:endParaRPr lang="en-US" altLang="en-US"/>
          </a:p>
        </p:txBody>
      </p:sp>
      <p:sp>
        <p:nvSpPr>
          <p:cNvPr id="287746" name="Rectangle 2"/>
          <p:cNvSpPr>
            <a:spLocks noGrp="1" noRot="1" noChangeAspect="1" noChangeArrowheads="1" noTextEdit="1"/>
          </p:cNvSpPr>
          <p:nvPr>
            <p:ph type="sldImg"/>
          </p:nvPr>
        </p:nvSpPr>
        <p:spPr>
          <a:ln/>
        </p:spPr>
      </p:sp>
      <p:sp>
        <p:nvSpPr>
          <p:cNvPr id="28774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A30D44-0A90-4394-B1C7-EC2B575B800E}" type="slidenum">
              <a:rPr lang="en-US" altLang="en-US"/>
              <a:pPr/>
              <a:t>105</a:t>
            </a:fld>
            <a:endParaRPr lang="en-US" altLang="en-US"/>
          </a:p>
        </p:txBody>
      </p:sp>
      <p:sp>
        <p:nvSpPr>
          <p:cNvPr id="289794" name="Rectangle 2"/>
          <p:cNvSpPr>
            <a:spLocks noGrp="1" noRot="1" noChangeAspect="1" noChangeArrowheads="1" noTextEdit="1"/>
          </p:cNvSpPr>
          <p:nvPr>
            <p:ph type="sldImg"/>
          </p:nvPr>
        </p:nvSpPr>
        <p:spPr>
          <a:ln/>
        </p:spPr>
      </p:sp>
      <p:sp>
        <p:nvSpPr>
          <p:cNvPr id="28979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99DA2E-EB45-4DF8-B32E-07EE1BF052B2}" type="slidenum">
              <a:rPr lang="en-US" altLang="en-US"/>
              <a:pPr/>
              <a:t>11</a:t>
            </a:fld>
            <a:endParaRPr lang="en-US" alt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8BDF92-9047-4C05-A23B-1D3AA879BC5C}" type="slidenum">
              <a:rPr lang="en-US" altLang="en-US"/>
              <a:pPr/>
              <a:t>12</a:t>
            </a:fld>
            <a:endParaRPr lang="en-US" altLang="en-US"/>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D5B67F-D1AA-4826-ADF4-3348B5DA175F}" type="slidenum">
              <a:rPr lang="en-US" altLang="en-US"/>
              <a:pPr/>
              <a:t>13</a:t>
            </a:fld>
            <a:endParaRPr lang="en-US" alt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337E25-CD5E-4F29-BA88-78F6CA5F8370}" type="slidenum">
              <a:rPr lang="en-US" altLang="en-US"/>
              <a:pPr/>
              <a:t>14</a:t>
            </a:fld>
            <a:endParaRPr lang="en-US" alt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C9A506-7ED4-4F54-BED7-609CF83B9F75}" type="slidenum">
              <a:rPr lang="en-US" altLang="en-US"/>
              <a:pPr/>
              <a:t>15</a:t>
            </a:fld>
            <a:endParaRPr lang="en-US" alt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5DA3F7-117C-4632-BCD4-14AFBC738136}" type="slidenum">
              <a:rPr lang="en-US" altLang="en-US"/>
              <a:pPr/>
              <a:t>16</a:t>
            </a:fld>
            <a:endParaRPr lang="en-US" alt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2EA5BE-EB12-427F-972E-5FD418560D2E}" type="slidenum">
              <a:rPr lang="en-US" altLang="en-US"/>
              <a:pPr/>
              <a:t>17</a:t>
            </a:fld>
            <a:endParaRPr lang="en-US" alt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245EDB-8724-4FBA-9C85-695F1FA75D1A}" type="slidenum">
              <a:rPr lang="en-US" altLang="en-US"/>
              <a:pPr/>
              <a:t>18</a:t>
            </a:fld>
            <a:endParaRPr lang="en-US" alt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810AE3-B603-4B99-8183-F8B4EF9FC2DC}" type="slidenum">
              <a:rPr lang="en-US" altLang="en-US"/>
              <a:pPr/>
              <a:t>19</a:t>
            </a:fld>
            <a:endParaRPr lang="en-US" alt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C990AC-1918-4CBA-8D1B-506E056C3CF6}" type="slidenum">
              <a:rPr lang="en-US" altLang="en-US"/>
              <a:pPr/>
              <a:t>2</a:t>
            </a:fld>
            <a:endParaRPr lang="en-US" alt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07B90D-9AA0-44B5-98A8-A6502A8C05ED}" type="slidenum">
              <a:rPr lang="en-US" altLang="en-US"/>
              <a:pPr/>
              <a:t>20</a:t>
            </a:fld>
            <a:endParaRPr lang="en-US" alt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840F28-D240-4155-88A6-DCFEA4E8A37B}" type="slidenum">
              <a:rPr lang="en-US" altLang="en-US"/>
              <a:pPr/>
              <a:t>21</a:t>
            </a:fld>
            <a:endParaRPr lang="en-US" alt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41A782-BC08-4C86-9F54-645081F1A9AE}" type="slidenum">
              <a:rPr lang="en-US" altLang="en-US"/>
              <a:pPr/>
              <a:t>22</a:t>
            </a:fld>
            <a:endParaRPr lang="en-US" alt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754E13-ED52-4B17-937B-C9B177E5735A}" type="slidenum">
              <a:rPr lang="en-US" altLang="en-US"/>
              <a:pPr/>
              <a:t>23</a:t>
            </a:fld>
            <a:endParaRPr lang="en-US" altLang="en-US"/>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AC76B3-1628-486F-BB02-25F14EE84304}" type="slidenum">
              <a:rPr lang="en-US" altLang="en-US"/>
              <a:pPr/>
              <a:t>24</a:t>
            </a:fld>
            <a:endParaRPr lang="en-US" altLang="en-US"/>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3CE9F0-F9C7-4A69-A353-D5815A203730}" type="slidenum">
              <a:rPr lang="en-US" altLang="en-US"/>
              <a:pPr/>
              <a:t>25</a:t>
            </a:fld>
            <a:endParaRPr lang="en-US" altLang="en-US"/>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48180A-4E5C-49DE-9370-50083BF262C7}" type="slidenum">
              <a:rPr lang="en-US" altLang="en-US"/>
              <a:pPr/>
              <a:t>26</a:t>
            </a:fld>
            <a:endParaRPr lang="en-US" alt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835924-58C7-49A4-AF89-4C3DCDE243AE}" type="slidenum">
              <a:rPr lang="en-US" altLang="en-US"/>
              <a:pPr/>
              <a:t>27</a:t>
            </a:fld>
            <a:endParaRPr lang="en-US" alt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DAEFEF-7C8D-4D06-BAF0-1BCBB7DA84B9}" type="slidenum">
              <a:rPr lang="en-US" altLang="en-US"/>
              <a:pPr/>
              <a:t>28</a:t>
            </a:fld>
            <a:endParaRPr lang="en-US" altLang="en-US"/>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8C889E-6E76-4E42-BF57-000A702EE8E9}" type="slidenum">
              <a:rPr lang="en-US" altLang="en-US"/>
              <a:pPr/>
              <a:t>29</a:t>
            </a:fld>
            <a:endParaRPr lang="en-US" altLang="en-US"/>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AA59A0-4821-41AE-8682-46785141D215}" type="slidenum">
              <a:rPr lang="en-US" altLang="en-US"/>
              <a:pPr/>
              <a:t>3</a:t>
            </a:fld>
            <a:endParaRPr lang="en-US" alt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F34ED4-55FB-4DD0-9F05-73AAC152CAC5}" type="slidenum">
              <a:rPr lang="en-US" altLang="en-US"/>
              <a:pPr/>
              <a:t>30</a:t>
            </a:fld>
            <a:endParaRPr lang="en-US" altLang="en-US"/>
          </a:p>
        </p:txBody>
      </p:sp>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BC7041-60E9-4576-A8D8-E0BA4B75F7CF}" type="slidenum">
              <a:rPr lang="en-US" altLang="en-US"/>
              <a:pPr/>
              <a:t>31</a:t>
            </a:fld>
            <a:endParaRPr lang="en-US" alt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2241D6-0555-4842-8CFD-EDD1C525E79A}" type="slidenum">
              <a:rPr lang="en-US" altLang="en-US"/>
              <a:pPr/>
              <a:t>32</a:t>
            </a:fld>
            <a:endParaRPr lang="en-US" alt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3BA091-249F-46AD-8E82-E341F4552848}" type="slidenum">
              <a:rPr lang="en-US" altLang="en-US"/>
              <a:pPr/>
              <a:t>33</a:t>
            </a:fld>
            <a:endParaRPr lang="en-US" altLang="en-US"/>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4B93C3-923E-436D-84D2-9A85A205AA3F}" type="slidenum">
              <a:rPr lang="en-US" altLang="en-US"/>
              <a:pPr/>
              <a:t>34</a:t>
            </a:fld>
            <a:endParaRPr lang="en-US" altLang="en-US"/>
          </a:p>
        </p:txBody>
      </p:sp>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FDA0C5-BEDB-4AFD-9F75-A5D2A0146716}" type="slidenum">
              <a:rPr lang="en-US" altLang="en-US"/>
              <a:pPr/>
              <a:t>35</a:t>
            </a:fld>
            <a:endParaRPr lang="en-US" altLang="en-US"/>
          </a:p>
        </p:txBody>
      </p:sp>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597F4B-E48D-43AF-835F-EFA84D5225CE}" type="slidenum">
              <a:rPr lang="en-US" altLang="en-US"/>
              <a:pPr/>
              <a:t>36</a:t>
            </a:fld>
            <a:endParaRPr lang="en-US" altLang="en-US"/>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17732C-0F3B-4FD4-B5E3-ABB38389B896}" type="slidenum">
              <a:rPr lang="en-US" altLang="en-US"/>
              <a:pPr/>
              <a:t>37</a:t>
            </a:fld>
            <a:endParaRPr lang="en-US" altLang="en-US"/>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AE2258-1844-4234-B8C7-D29293EEF98F}" type="slidenum">
              <a:rPr lang="en-US" altLang="en-US"/>
              <a:pPr/>
              <a:t>38</a:t>
            </a:fld>
            <a:endParaRPr lang="en-US" altLang="en-US"/>
          </a:p>
        </p:txBody>
      </p:sp>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A31093-D89F-4BF6-BE21-025A445D4B01}" type="slidenum">
              <a:rPr lang="en-US" altLang="en-US"/>
              <a:pPr/>
              <a:t>39</a:t>
            </a:fld>
            <a:endParaRPr lang="en-US" altLang="en-US"/>
          </a:p>
        </p:txBody>
      </p:sp>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92D3D8-D82B-40EF-A96C-53F6F0FD6A6B}" type="slidenum">
              <a:rPr lang="en-US" altLang="en-US"/>
              <a:pPr/>
              <a:t>4</a:t>
            </a:fld>
            <a:endParaRPr lang="en-US" altLang="en-US"/>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A0D0EB-6F11-4740-8E7B-C3539A8883F6}" type="slidenum">
              <a:rPr lang="en-US" altLang="en-US"/>
              <a:pPr/>
              <a:t>40</a:t>
            </a:fld>
            <a:endParaRPr lang="en-US" altLang="en-US"/>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F2642C-7451-466B-A3C0-E30AC0252D6F}" type="slidenum">
              <a:rPr lang="en-US" altLang="en-US"/>
              <a:pPr/>
              <a:t>41</a:t>
            </a:fld>
            <a:endParaRPr lang="en-US" alt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8B9892-7092-47B5-8EB0-735DA71344C7}" type="slidenum">
              <a:rPr lang="en-US" altLang="en-US"/>
              <a:pPr/>
              <a:t>42</a:t>
            </a:fld>
            <a:endParaRPr lang="en-US" altLang="en-US"/>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405814-82E0-41C4-A920-1334CE876C69}" type="slidenum">
              <a:rPr lang="en-US" altLang="en-US"/>
              <a:pPr/>
              <a:t>43</a:t>
            </a:fld>
            <a:endParaRPr lang="en-US" altLang="en-US"/>
          </a:p>
        </p:txBody>
      </p:sp>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7DF02C-8B3C-49B8-9D53-F29F6E0DB8F0}" type="slidenum">
              <a:rPr lang="en-US" altLang="en-US"/>
              <a:pPr/>
              <a:t>44</a:t>
            </a:fld>
            <a:endParaRPr lang="en-US" altLang="en-US"/>
          </a:p>
        </p:txBody>
      </p:sp>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45D444-9284-4DBC-8FB6-638A22B09A96}" type="slidenum">
              <a:rPr lang="en-US" altLang="en-US"/>
              <a:pPr/>
              <a:t>45</a:t>
            </a:fld>
            <a:endParaRPr lang="en-US" alt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508427-B05C-488C-93FD-033194C449E3}" type="slidenum">
              <a:rPr lang="en-US" altLang="en-US"/>
              <a:pPr/>
              <a:t>46</a:t>
            </a:fld>
            <a:endParaRPr lang="en-US" altLang="en-US"/>
          </a:p>
        </p:txBody>
      </p:sp>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C9A980-02B2-4ACA-B375-0C7312EF3FAD}" type="slidenum">
              <a:rPr lang="en-US" altLang="en-US"/>
              <a:pPr/>
              <a:t>47</a:t>
            </a:fld>
            <a:endParaRPr lang="en-US" altLang="en-US"/>
          </a:p>
        </p:txBody>
      </p:sp>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574A6E-3FC0-498F-8C21-0A757E78BCE9}" type="slidenum">
              <a:rPr lang="en-US" altLang="en-US"/>
              <a:pPr/>
              <a:t>48</a:t>
            </a:fld>
            <a:endParaRPr lang="en-US" altLang="en-US"/>
          </a:p>
        </p:txBody>
      </p:sp>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A7B67F-0A70-4234-BDC2-A828A81AC1AB}" type="slidenum">
              <a:rPr lang="en-US" altLang="en-US"/>
              <a:pPr/>
              <a:t>49</a:t>
            </a:fld>
            <a:endParaRPr lang="en-US" altLang="en-US"/>
          </a:p>
        </p:txBody>
      </p:sp>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D18213-790E-446B-B03A-3A03E3AAE289}" type="slidenum">
              <a:rPr lang="en-US" altLang="en-US"/>
              <a:pPr/>
              <a:t>5</a:t>
            </a:fld>
            <a:endParaRPr lang="en-US" alt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C3C951-4FA1-476C-ACC1-69197A3BD456}" type="slidenum">
              <a:rPr lang="en-US" altLang="en-US"/>
              <a:pPr/>
              <a:t>50</a:t>
            </a:fld>
            <a:endParaRPr lang="en-US" altLang="en-US"/>
          </a:p>
        </p:txBody>
      </p:sp>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957712-8B3B-468C-ADBB-C20802EF60BB}" type="slidenum">
              <a:rPr lang="en-US" altLang="en-US"/>
              <a:pPr/>
              <a:t>51</a:t>
            </a:fld>
            <a:endParaRPr lang="en-US" altLang="en-US"/>
          </a:p>
        </p:txBody>
      </p:sp>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DC3CD5-C4D0-4B4F-A469-1D1C687964E7}" type="slidenum">
              <a:rPr lang="en-US" altLang="en-US"/>
              <a:pPr/>
              <a:t>52</a:t>
            </a:fld>
            <a:endParaRPr lang="en-US" altLang="en-US"/>
          </a:p>
        </p:txBody>
      </p:sp>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531870-09B7-4969-8D93-1E07DF966950}" type="slidenum">
              <a:rPr lang="en-US" altLang="en-US"/>
              <a:pPr/>
              <a:t>53</a:t>
            </a:fld>
            <a:endParaRPr lang="en-US" altLang="en-US"/>
          </a:p>
        </p:txBody>
      </p:sp>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CFC716-B9A8-44C4-B6C4-609B9B066599}" type="slidenum">
              <a:rPr lang="en-US" altLang="en-US"/>
              <a:pPr/>
              <a:t>54</a:t>
            </a:fld>
            <a:endParaRPr lang="en-US" alt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FCFF02-0796-4460-B356-3DA657C73BEE}" type="slidenum">
              <a:rPr lang="en-US" altLang="en-US"/>
              <a:pPr/>
              <a:t>55</a:t>
            </a:fld>
            <a:endParaRPr lang="en-US" alt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CFBB54-E472-4FB0-A0CD-50C901E0A02E}" type="slidenum">
              <a:rPr lang="en-US" altLang="en-US"/>
              <a:pPr/>
              <a:t>56</a:t>
            </a:fld>
            <a:endParaRPr lang="en-US" alt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9DE464-4538-4C50-A0DE-60A9131FFD99}" type="slidenum">
              <a:rPr lang="en-US" altLang="en-US"/>
              <a:pPr/>
              <a:t>57</a:t>
            </a:fld>
            <a:endParaRPr lang="en-US" altLang="en-US"/>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59BC86-7902-4986-A475-A0FB16C46BBB}" type="slidenum">
              <a:rPr lang="en-US" altLang="en-US"/>
              <a:pPr/>
              <a:t>58</a:t>
            </a:fld>
            <a:endParaRPr lang="en-US" altLang="en-US"/>
          </a:p>
        </p:txBody>
      </p:sp>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86866C-17FC-4733-90BE-5D6775222C7B}" type="slidenum">
              <a:rPr lang="en-US" altLang="en-US"/>
              <a:pPr/>
              <a:t>59</a:t>
            </a:fld>
            <a:endParaRPr lang="en-US" altLang="en-US"/>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2171D7-3417-40E8-A6DA-8159A514710A}" type="slidenum">
              <a:rPr lang="en-US" altLang="en-US"/>
              <a:pPr/>
              <a:t>6</a:t>
            </a:fld>
            <a:endParaRPr lang="en-US" alt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38516B-0EB7-4846-9FF4-37B1F6995493}" type="slidenum">
              <a:rPr lang="en-US" altLang="en-US"/>
              <a:pPr/>
              <a:t>60</a:t>
            </a:fld>
            <a:endParaRPr lang="en-US" altLang="en-US"/>
          </a:p>
        </p:txBody>
      </p:sp>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59A9C7-3363-454E-BF05-69FB85FF9DA2}" type="slidenum">
              <a:rPr lang="en-US" altLang="en-US"/>
              <a:pPr/>
              <a:t>61</a:t>
            </a:fld>
            <a:endParaRPr lang="en-US" altLang="en-US"/>
          </a:p>
        </p:txBody>
      </p:sp>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C31FAB-0FB2-4F03-9E16-9B6A6D4178AF}" type="slidenum">
              <a:rPr lang="en-US" altLang="en-US"/>
              <a:pPr/>
              <a:t>62</a:t>
            </a:fld>
            <a:endParaRPr lang="en-US" altLang="en-US"/>
          </a:p>
        </p:txBody>
      </p:sp>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61A2CC-31A8-4B9B-85CB-5702E53417E4}" type="slidenum">
              <a:rPr lang="en-US" altLang="en-US"/>
              <a:pPr/>
              <a:t>63</a:t>
            </a:fld>
            <a:endParaRPr lang="en-US" altLang="en-US"/>
          </a:p>
        </p:txBody>
      </p:sp>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24B845-2CC6-4821-839C-44877C3187A4}" type="slidenum">
              <a:rPr lang="en-US" altLang="en-US"/>
              <a:pPr/>
              <a:t>64</a:t>
            </a:fld>
            <a:endParaRPr lang="en-US" altLang="en-US"/>
          </a:p>
        </p:txBody>
      </p:sp>
      <p:sp>
        <p:nvSpPr>
          <p:cNvPr id="188418" name="Rectangle 2"/>
          <p:cNvSpPr>
            <a:spLocks noGrp="1" noRot="1" noChangeAspect="1" noChangeArrowheads="1" noTextEdit="1"/>
          </p:cNvSpPr>
          <p:nvPr>
            <p:ph type="sldImg"/>
          </p:nvPr>
        </p:nvSpPr>
        <p:spPr>
          <a:ln/>
        </p:spPr>
      </p:sp>
      <p:sp>
        <p:nvSpPr>
          <p:cNvPr id="18841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AB8930-BC27-41F0-9776-A4C210FD9460}" type="slidenum">
              <a:rPr lang="en-US" altLang="en-US"/>
              <a:pPr/>
              <a:t>65</a:t>
            </a:fld>
            <a:endParaRPr lang="en-US" altLang="en-US"/>
          </a:p>
        </p:txBody>
      </p:sp>
      <p:sp>
        <p:nvSpPr>
          <p:cNvPr id="190466" name="Rectangle 2"/>
          <p:cNvSpPr>
            <a:spLocks noGrp="1" noRot="1" noChangeAspect="1" noChangeArrowheads="1" noTextEdit="1"/>
          </p:cNvSpPr>
          <p:nvPr>
            <p:ph type="sldImg"/>
          </p:nvPr>
        </p:nvSpPr>
        <p:spPr>
          <a:ln/>
        </p:spPr>
      </p:sp>
      <p:sp>
        <p:nvSpPr>
          <p:cNvPr id="19046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44E116-FEC5-4FFC-8C68-CDD185180F1B}" type="slidenum">
              <a:rPr lang="en-US" altLang="en-US"/>
              <a:pPr/>
              <a:t>66</a:t>
            </a:fld>
            <a:endParaRPr lang="en-US" altLang="en-US"/>
          </a:p>
        </p:txBody>
      </p:sp>
      <p:sp>
        <p:nvSpPr>
          <p:cNvPr id="198658" name="Rectangle 2"/>
          <p:cNvSpPr>
            <a:spLocks noGrp="1" noRot="1" noChangeAspect="1" noChangeArrowheads="1" noTextEdit="1"/>
          </p:cNvSpPr>
          <p:nvPr>
            <p:ph type="sldImg"/>
          </p:nvPr>
        </p:nvSpPr>
        <p:spPr>
          <a:ln/>
        </p:spPr>
      </p:sp>
      <p:sp>
        <p:nvSpPr>
          <p:cNvPr id="19865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1355AD-F766-4E97-8C64-C4043069823A}" type="slidenum">
              <a:rPr lang="en-US" altLang="en-US"/>
              <a:pPr/>
              <a:t>67</a:t>
            </a:fld>
            <a:endParaRPr lang="en-US" altLang="en-US"/>
          </a:p>
        </p:txBody>
      </p:sp>
      <p:sp>
        <p:nvSpPr>
          <p:cNvPr id="195586" name="Rectangle 2"/>
          <p:cNvSpPr>
            <a:spLocks noGrp="1" noRot="1" noChangeAspect="1" noChangeArrowheads="1" noTextEdit="1"/>
          </p:cNvSpPr>
          <p:nvPr>
            <p:ph type="sldImg"/>
          </p:nvPr>
        </p:nvSpPr>
        <p:spPr>
          <a:ln/>
        </p:spPr>
      </p:sp>
      <p:sp>
        <p:nvSpPr>
          <p:cNvPr id="19558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DC141E-873D-4E85-B289-64DD60B8BCAB}" type="slidenum">
              <a:rPr lang="en-US" altLang="en-US"/>
              <a:pPr/>
              <a:t>68</a:t>
            </a:fld>
            <a:endParaRPr lang="en-US" altLang="en-US"/>
          </a:p>
        </p:txBody>
      </p:sp>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F73110-199E-4F9C-8682-4E506F60ECE2}" type="slidenum">
              <a:rPr lang="en-US" altLang="en-US"/>
              <a:pPr/>
              <a:t>69</a:t>
            </a:fld>
            <a:endParaRPr lang="en-US" altLang="en-US"/>
          </a:p>
        </p:txBody>
      </p:sp>
      <p:sp>
        <p:nvSpPr>
          <p:cNvPr id="202754" name="Rectangle 2"/>
          <p:cNvSpPr>
            <a:spLocks noGrp="1" noRot="1" noChangeAspect="1" noChangeArrowheads="1" noTextEdit="1"/>
          </p:cNvSpPr>
          <p:nvPr>
            <p:ph type="sldImg"/>
          </p:nvPr>
        </p:nvSpPr>
        <p:spPr>
          <a:ln/>
        </p:spPr>
      </p:sp>
      <p:sp>
        <p:nvSpPr>
          <p:cNvPr id="20275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7A2B6C-552E-49B2-B478-0B30BCF08B9D}" type="slidenum">
              <a:rPr lang="en-US" altLang="en-US"/>
              <a:pPr/>
              <a:t>7</a:t>
            </a:fld>
            <a:endParaRPr lang="en-US" alt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9CCDAF-FCBF-4B0C-A91D-4AC10FEECB38}" type="slidenum">
              <a:rPr lang="en-US" altLang="en-US"/>
              <a:pPr/>
              <a:t>70</a:t>
            </a:fld>
            <a:endParaRPr lang="en-US" altLang="en-US"/>
          </a:p>
        </p:txBody>
      </p:sp>
      <p:sp>
        <p:nvSpPr>
          <p:cNvPr id="204802"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030F35-3355-4C4A-A6C1-9813DB8C5246}" type="slidenum">
              <a:rPr lang="en-US" altLang="en-US"/>
              <a:pPr/>
              <a:t>71</a:t>
            </a:fld>
            <a:endParaRPr lang="en-US" altLang="en-US"/>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FD6970-C6DB-476F-BB78-E3CECFAF8D61}" type="slidenum">
              <a:rPr lang="en-US" altLang="en-US"/>
              <a:pPr/>
              <a:t>72</a:t>
            </a:fld>
            <a:endParaRPr lang="en-US" altLang="en-US"/>
          </a:p>
        </p:txBody>
      </p:sp>
      <p:sp>
        <p:nvSpPr>
          <p:cNvPr id="209922" name="Rectangle 2"/>
          <p:cNvSpPr>
            <a:spLocks noGrp="1" noRot="1" noChangeAspect="1" noChangeArrowheads="1" noTextEdit="1"/>
          </p:cNvSpPr>
          <p:nvPr>
            <p:ph type="sldImg"/>
          </p:nvPr>
        </p:nvSpPr>
        <p:spPr>
          <a:ln/>
        </p:spPr>
      </p:sp>
      <p:sp>
        <p:nvSpPr>
          <p:cNvPr id="20992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20D6EB-939E-4C3D-893D-7C563BB6153F}" type="slidenum">
              <a:rPr lang="en-US" altLang="en-US"/>
              <a:pPr/>
              <a:t>73</a:t>
            </a:fld>
            <a:endParaRPr lang="en-US" alt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84B7E1-E11A-48D6-B19D-B58C4823E6DB}" type="slidenum">
              <a:rPr lang="en-US" altLang="en-US"/>
              <a:pPr/>
              <a:t>74</a:t>
            </a:fld>
            <a:endParaRPr lang="en-US" altLang="en-US"/>
          </a:p>
        </p:txBody>
      </p:sp>
      <p:sp>
        <p:nvSpPr>
          <p:cNvPr id="211970" name="Rectangle 2"/>
          <p:cNvSpPr>
            <a:spLocks noGrp="1" noRot="1" noChangeAspect="1" noChangeArrowheads="1" noTextEdit="1"/>
          </p:cNvSpPr>
          <p:nvPr>
            <p:ph type="sldImg"/>
          </p:nvPr>
        </p:nvSpPr>
        <p:spPr>
          <a:ln/>
        </p:spPr>
      </p:sp>
      <p:sp>
        <p:nvSpPr>
          <p:cNvPr id="21197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735210-7BB8-435D-A5FE-C04CAA8969FE}" type="slidenum">
              <a:rPr lang="en-US" altLang="en-US"/>
              <a:pPr/>
              <a:t>75</a:t>
            </a:fld>
            <a:endParaRPr lang="en-US" altLang="en-US"/>
          </a:p>
        </p:txBody>
      </p:sp>
      <p:sp>
        <p:nvSpPr>
          <p:cNvPr id="214018" name="Rectangle 2"/>
          <p:cNvSpPr>
            <a:spLocks noGrp="1" noRot="1" noChangeAspect="1" noChangeArrowheads="1" noTextEdit="1"/>
          </p:cNvSpPr>
          <p:nvPr>
            <p:ph type="sldImg"/>
          </p:nvPr>
        </p:nvSpPr>
        <p:spPr>
          <a:ln/>
        </p:spPr>
      </p:sp>
      <p:sp>
        <p:nvSpPr>
          <p:cNvPr id="21401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5F4CFA-C50A-4B56-8D54-9233F4CA3802}" type="slidenum">
              <a:rPr lang="en-US" altLang="en-US"/>
              <a:pPr/>
              <a:t>76</a:t>
            </a:fld>
            <a:endParaRPr lang="en-US" altLang="en-US"/>
          </a:p>
        </p:txBody>
      </p:sp>
      <p:sp>
        <p:nvSpPr>
          <p:cNvPr id="216066" name="Rectangle 2"/>
          <p:cNvSpPr>
            <a:spLocks noGrp="1" noRot="1" noChangeAspect="1" noChangeArrowheads="1" noTextEdit="1"/>
          </p:cNvSpPr>
          <p:nvPr>
            <p:ph type="sldImg"/>
          </p:nvPr>
        </p:nvSpPr>
        <p:spPr>
          <a:ln/>
        </p:spPr>
      </p:sp>
      <p:sp>
        <p:nvSpPr>
          <p:cNvPr id="21606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9E483A-8559-4CB6-AD5B-4EEC22E653C1}" type="slidenum">
              <a:rPr lang="en-US" altLang="en-US"/>
              <a:pPr/>
              <a:t>77</a:t>
            </a:fld>
            <a:endParaRPr lang="en-US" altLang="en-US"/>
          </a:p>
        </p:txBody>
      </p:sp>
      <p:sp>
        <p:nvSpPr>
          <p:cNvPr id="220162" name="Rectangle 2"/>
          <p:cNvSpPr>
            <a:spLocks noGrp="1" noRot="1" noChangeAspect="1" noChangeArrowheads="1" noTextEdit="1"/>
          </p:cNvSpPr>
          <p:nvPr>
            <p:ph type="sldImg"/>
          </p:nvPr>
        </p:nvSpPr>
        <p:spPr>
          <a:ln/>
        </p:spPr>
      </p:sp>
      <p:sp>
        <p:nvSpPr>
          <p:cNvPr id="22016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3204EB-BB10-457D-AFEB-F051570C5302}" type="slidenum">
              <a:rPr lang="en-US" altLang="en-US"/>
              <a:pPr/>
              <a:t>78</a:t>
            </a:fld>
            <a:endParaRPr lang="en-US" altLang="en-US"/>
          </a:p>
        </p:txBody>
      </p:sp>
      <p:sp>
        <p:nvSpPr>
          <p:cNvPr id="222210" name="Rectangle 2"/>
          <p:cNvSpPr>
            <a:spLocks noGrp="1" noRot="1" noChangeAspect="1" noChangeArrowheads="1" noTextEdit="1"/>
          </p:cNvSpPr>
          <p:nvPr>
            <p:ph type="sldImg"/>
          </p:nvPr>
        </p:nvSpPr>
        <p:spPr>
          <a:ln/>
        </p:spPr>
      </p:sp>
      <p:sp>
        <p:nvSpPr>
          <p:cNvPr id="22221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D8BF12-7B1D-42B5-A7AB-CC06F5CE4F1B}" type="slidenum">
              <a:rPr lang="en-US" altLang="en-US"/>
              <a:pPr/>
              <a:t>79</a:t>
            </a:fld>
            <a:endParaRPr lang="en-US" altLang="en-US"/>
          </a:p>
        </p:txBody>
      </p:sp>
      <p:sp>
        <p:nvSpPr>
          <p:cNvPr id="231426" name="Rectangle 2"/>
          <p:cNvSpPr>
            <a:spLocks noGrp="1" noRot="1" noChangeAspect="1" noChangeArrowheads="1" noTextEdit="1"/>
          </p:cNvSpPr>
          <p:nvPr>
            <p:ph type="sldImg"/>
          </p:nvPr>
        </p:nvSpPr>
        <p:spPr>
          <a:ln/>
        </p:spPr>
      </p:sp>
      <p:sp>
        <p:nvSpPr>
          <p:cNvPr id="23142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2A332A-E332-43E9-9E0A-6F18C9A51874}" type="slidenum">
              <a:rPr lang="en-US" altLang="en-US"/>
              <a:pPr/>
              <a:t>8</a:t>
            </a:fld>
            <a:endParaRPr lang="en-US" alt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EB32ED-82D1-43E2-9893-C84AA616277B}" type="slidenum">
              <a:rPr lang="en-US" altLang="en-US"/>
              <a:pPr/>
              <a:t>80</a:t>
            </a:fld>
            <a:endParaRPr lang="en-US" altLang="en-US"/>
          </a:p>
        </p:txBody>
      </p:sp>
      <p:sp>
        <p:nvSpPr>
          <p:cNvPr id="234498" name="Rectangle 2"/>
          <p:cNvSpPr>
            <a:spLocks noGrp="1" noRot="1" noChangeAspect="1" noChangeArrowheads="1" noTextEdit="1"/>
          </p:cNvSpPr>
          <p:nvPr>
            <p:ph type="sldImg"/>
          </p:nvPr>
        </p:nvSpPr>
        <p:spPr>
          <a:ln/>
        </p:spPr>
      </p:sp>
      <p:sp>
        <p:nvSpPr>
          <p:cNvPr id="23449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3BF64B-425E-4F88-8BA6-6372ED8D0AEA}" type="slidenum">
              <a:rPr lang="en-US" altLang="en-US"/>
              <a:pPr/>
              <a:t>81</a:t>
            </a:fld>
            <a:endParaRPr lang="en-US" altLang="en-US"/>
          </a:p>
        </p:txBody>
      </p:sp>
      <p:sp>
        <p:nvSpPr>
          <p:cNvPr id="236546" name="Rectangle 2"/>
          <p:cNvSpPr>
            <a:spLocks noGrp="1" noRot="1" noChangeAspect="1" noChangeArrowheads="1" noTextEdit="1"/>
          </p:cNvSpPr>
          <p:nvPr>
            <p:ph type="sldImg"/>
          </p:nvPr>
        </p:nvSpPr>
        <p:spPr>
          <a:ln/>
        </p:spPr>
      </p:sp>
      <p:sp>
        <p:nvSpPr>
          <p:cNvPr id="23654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FB8A67-DBE9-4208-9F6C-60EB8D335329}" type="slidenum">
              <a:rPr lang="en-US" altLang="en-US"/>
              <a:pPr/>
              <a:t>82</a:t>
            </a:fld>
            <a:endParaRPr lang="en-US" altLang="en-US"/>
          </a:p>
        </p:txBody>
      </p:sp>
      <p:sp>
        <p:nvSpPr>
          <p:cNvPr id="238594" name="Rectangle 2"/>
          <p:cNvSpPr>
            <a:spLocks noGrp="1" noRot="1" noChangeAspect="1" noChangeArrowheads="1" noTextEdit="1"/>
          </p:cNvSpPr>
          <p:nvPr>
            <p:ph type="sldImg"/>
          </p:nvPr>
        </p:nvSpPr>
        <p:spPr>
          <a:ln/>
        </p:spPr>
      </p:sp>
      <p:sp>
        <p:nvSpPr>
          <p:cNvPr id="23859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5E0F0C-9BE3-4225-BA23-18E529069E04}" type="slidenum">
              <a:rPr lang="en-US" altLang="en-US"/>
              <a:pPr/>
              <a:t>83</a:t>
            </a:fld>
            <a:endParaRPr lang="en-US" altLang="en-US"/>
          </a:p>
        </p:txBody>
      </p:sp>
      <p:sp>
        <p:nvSpPr>
          <p:cNvPr id="240642" name="Rectangle 2"/>
          <p:cNvSpPr>
            <a:spLocks noGrp="1" noRot="1" noChangeAspect="1" noChangeArrowheads="1" noTextEdit="1"/>
          </p:cNvSpPr>
          <p:nvPr>
            <p:ph type="sldImg"/>
          </p:nvPr>
        </p:nvSpPr>
        <p:spPr>
          <a:ln/>
        </p:spPr>
      </p:sp>
      <p:sp>
        <p:nvSpPr>
          <p:cNvPr id="24064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9CDC9F-E702-4525-9193-4AA0F05A1440}" type="slidenum">
              <a:rPr lang="en-US" altLang="en-US"/>
              <a:pPr/>
              <a:t>84</a:t>
            </a:fld>
            <a:endParaRPr lang="en-US" altLang="en-US"/>
          </a:p>
        </p:txBody>
      </p:sp>
      <p:sp>
        <p:nvSpPr>
          <p:cNvPr id="244738" name="Rectangle 2"/>
          <p:cNvSpPr>
            <a:spLocks noGrp="1" noRot="1" noChangeAspect="1" noChangeArrowheads="1" noTextEdit="1"/>
          </p:cNvSpPr>
          <p:nvPr>
            <p:ph type="sldImg"/>
          </p:nvPr>
        </p:nvSpPr>
        <p:spPr>
          <a:ln/>
        </p:spPr>
      </p:sp>
      <p:sp>
        <p:nvSpPr>
          <p:cNvPr id="24473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806B9E-34DF-4306-AEA0-A0F3F3F87D5C}" type="slidenum">
              <a:rPr lang="en-US" altLang="en-US"/>
              <a:pPr/>
              <a:t>85</a:t>
            </a:fld>
            <a:endParaRPr lang="en-US" altLang="en-US"/>
          </a:p>
        </p:txBody>
      </p:sp>
      <p:sp>
        <p:nvSpPr>
          <p:cNvPr id="246786" name="Rectangle 2"/>
          <p:cNvSpPr>
            <a:spLocks noGrp="1" noRot="1" noChangeAspect="1" noChangeArrowheads="1" noTextEdit="1"/>
          </p:cNvSpPr>
          <p:nvPr>
            <p:ph type="sldImg"/>
          </p:nvPr>
        </p:nvSpPr>
        <p:spPr>
          <a:ln/>
        </p:spPr>
      </p:sp>
      <p:sp>
        <p:nvSpPr>
          <p:cNvPr id="24678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9B2328-5CC2-43B6-9556-B32C5AAB62E3}" type="slidenum">
              <a:rPr lang="en-US" altLang="en-US"/>
              <a:pPr/>
              <a:t>86</a:t>
            </a:fld>
            <a:endParaRPr lang="en-US" alt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C133DE-80BC-466F-937B-5C7D4A58DF56}" type="slidenum">
              <a:rPr lang="en-US" altLang="en-US"/>
              <a:pPr/>
              <a:t>87</a:t>
            </a:fld>
            <a:endParaRPr lang="en-US" altLang="en-US"/>
          </a:p>
        </p:txBody>
      </p:sp>
      <p:sp>
        <p:nvSpPr>
          <p:cNvPr id="248834" name="Rectangle 2"/>
          <p:cNvSpPr>
            <a:spLocks noGrp="1" noRot="1" noChangeAspect="1" noChangeArrowheads="1" noTextEdit="1"/>
          </p:cNvSpPr>
          <p:nvPr>
            <p:ph type="sldImg"/>
          </p:nvPr>
        </p:nvSpPr>
        <p:spPr>
          <a:ln/>
        </p:spPr>
      </p:sp>
      <p:sp>
        <p:nvSpPr>
          <p:cNvPr id="24883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867652-AA6E-4D8B-93E3-81F75BC1D759}" type="slidenum">
              <a:rPr lang="en-US" altLang="en-US"/>
              <a:pPr/>
              <a:t>88</a:t>
            </a:fld>
            <a:endParaRPr lang="en-US" altLang="en-US"/>
          </a:p>
        </p:txBody>
      </p:sp>
      <p:sp>
        <p:nvSpPr>
          <p:cNvPr id="250882" name="Rectangle 2"/>
          <p:cNvSpPr>
            <a:spLocks noGrp="1" noRot="1" noChangeAspect="1" noChangeArrowheads="1" noTextEdit="1"/>
          </p:cNvSpPr>
          <p:nvPr>
            <p:ph type="sldImg"/>
          </p:nvPr>
        </p:nvSpPr>
        <p:spPr>
          <a:ln/>
        </p:spPr>
      </p:sp>
      <p:sp>
        <p:nvSpPr>
          <p:cNvPr id="25088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57089B-3810-4B88-8E3E-4657A80D8EE7}" type="slidenum">
              <a:rPr lang="en-US" altLang="en-US"/>
              <a:pPr/>
              <a:t>89</a:t>
            </a:fld>
            <a:endParaRPr lang="en-US" altLang="en-US"/>
          </a:p>
        </p:txBody>
      </p:sp>
      <p:sp>
        <p:nvSpPr>
          <p:cNvPr id="252930" name="Rectangle 2"/>
          <p:cNvSpPr>
            <a:spLocks noGrp="1" noRot="1" noChangeAspect="1" noChangeArrowheads="1" noTextEdit="1"/>
          </p:cNvSpPr>
          <p:nvPr>
            <p:ph type="sldImg"/>
          </p:nvPr>
        </p:nvSpPr>
        <p:spPr>
          <a:ln/>
        </p:spPr>
      </p:sp>
      <p:sp>
        <p:nvSpPr>
          <p:cNvPr id="25293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303E05-F050-4C95-9B2E-7F90B7A29FAF}" type="slidenum">
              <a:rPr lang="en-US" altLang="en-US"/>
              <a:pPr/>
              <a:t>9</a:t>
            </a:fld>
            <a:endParaRPr lang="en-US" alt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CE6979-40C8-4B24-B0C6-B3F61BFF72D0}" type="slidenum">
              <a:rPr lang="en-US" altLang="en-US"/>
              <a:pPr/>
              <a:t>90</a:t>
            </a:fld>
            <a:endParaRPr lang="en-US" altLang="en-US"/>
          </a:p>
        </p:txBody>
      </p:sp>
      <p:sp>
        <p:nvSpPr>
          <p:cNvPr id="254978" name="Rectangle 2"/>
          <p:cNvSpPr>
            <a:spLocks noGrp="1" noRot="1" noChangeAspect="1" noChangeArrowheads="1" noTextEdit="1"/>
          </p:cNvSpPr>
          <p:nvPr>
            <p:ph type="sldImg"/>
          </p:nvPr>
        </p:nvSpPr>
        <p:spPr>
          <a:ln/>
        </p:spPr>
      </p:sp>
      <p:sp>
        <p:nvSpPr>
          <p:cNvPr id="2549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505FEB-FCF5-42AC-AA35-AC4D4A0525A1}" type="slidenum">
              <a:rPr lang="en-US" altLang="en-US"/>
              <a:pPr/>
              <a:t>91</a:t>
            </a:fld>
            <a:endParaRPr lang="en-US" altLang="en-US"/>
          </a:p>
        </p:txBody>
      </p:sp>
      <p:sp>
        <p:nvSpPr>
          <p:cNvPr id="257026" name="Rectangle 2"/>
          <p:cNvSpPr>
            <a:spLocks noGrp="1" noRot="1" noChangeAspect="1" noChangeArrowheads="1" noTextEdit="1"/>
          </p:cNvSpPr>
          <p:nvPr>
            <p:ph type="sldImg"/>
          </p:nvPr>
        </p:nvSpPr>
        <p:spPr>
          <a:ln/>
        </p:spPr>
      </p:sp>
      <p:sp>
        <p:nvSpPr>
          <p:cNvPr id="25702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577FC5-90C0-4DEC-9CA2-DBB2AB6E55D2}" type="slidenum">
              <a:rPr lang="en-US" altLang="en-US"/>
              <a:pPr/>
              <a:t>92</a:t>
            </a:fld>
            <a:endParaRPr lang="en-US" altLang="en-US"/>
          </a:p>
        </p:txBody>
      </p:sp>
      <p:sp>
        <p:nvSpPr>
          <p:cNvPr id="259074" name="Rectangle 2"/>
          <p:cNvSpPr>
            <a:spLocks noGrp="1" noRot="1" noChangeAspect="1" noChangeArrowheads="1" noTextEdit="1"/>
          </p:cNvSpPr>
          <p:nvPr>
            <p:ph type="sldImg"/>
          </p:nvPr>
        </p:nvSpPr>
        <p:spPr>
          <a:ln/>
        </p:spPr>
      </p:sp>
      <p:sp>
        <p:nvSpPr>
          <p:cNvPr id="25907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62D0AC-7050-4988-AB5A-7932BA8E29E1}" type="slidenum">
              <a:rPr lang="en-US" altLang="en-US"/>
              <a:pPr/>
              <a:t>93</a:t>
            </a:fld>
            <a:endParaRPr lang="en-US" altLang="en-US"/>
          </a:p>
        </p:txBody>
      </p:sp>
      <p:sp>
        <p:nvSpPr>
          <p:cNvPr id="261122" name="Rectangle 2"/>
          <p:cNvSpPr>
            <a:spLocks noGrp="1" noRot="1" noChangeAspect="1" noChangeArrowheads="1" noTextEdit="1"/>
          </p:cNvSpPr>
          <p:nvPr>
            <p:ph type="sldImg"/>
          </p:nvPr>
        </p:nvSpPr>
        <p:spPr>
          <a:ln/>
        </p:spPr>
      </p:sp>
      <p:sp>
        <p:nvSpPr>
          <p:cNvPr id="26112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C13948-EDA3-4F9D-9111-157F5E1381C5}" type="slidenum">
              <a:rPr lang="en-US" altLang="en-US"/>
              <a:pPr/>
              <a:t>94</a:t>
            </a:fld>
            <a:endParaRPr lang="en-US" altLang="en-US"/>
          </a:p>
        </p:txBody>
      </p:sp>
      <p:sp>
        <p:nvSpPr>
          <p:cNvPr id="263170" name="Rectangle 2"/>
          <p:cNvSpPr>
            <a:spLocks noGrp="1" noRot="1" noChangeAspect="1" noChangeArrowheads="1" noTextEdit="1"/>
          </p:cNvSpPr>
          <p:nvPr>
            <p:ph type="sldImg"/>
          </p:nvPr>
        </p:nvSpPr>
        <p:spPr>
          <a:ln/>
        </p:spPr>
      </p:sp>
      <p:sp>
        <p:nvSpPr>
          <p:cNvPr id="26317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48C275-246E-4211-97CE-79E778978C58}" type="slidenum">
              <a:rPr lang="en-US" altLang="en-US"/>
              <a:pPr/>
              <a:t>95</a:t>
            </a:fld>
            <a:endParaRPr lang="en-US" altLang="en-US"/>
          </a:p>
        </p:txBody>
      </p:sp>
      <p:sp>
        <p:nvSpPr>
          <p:cNvPr id="266242" name="Rectangle 2"/>
          <p:cNvSpPr>
            <a:spLocks noGrp="1" noRot="1" noChangeAspect="1" noChangeArrowheads="1" noTextEdit="1"/>
          </p:cNvSpPr>
          <p:nvPr>
            <p:ph type="sldImg"/>
          </p:nvPr>
        </p:nvSpPr>
        <p:spPr>
          <a:ln/>
        </p:spPr>
      </p:sp>
      <p:sp>
        <p:nvSpPr>
          <p:cNvPr id="26624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AA9034-859F-4E8E-8645-910F9524BAD8}" type="slidenum">
              <a:rPr lang="en-US" altLang="en-US"/>
              <a:pPr/>
              <a:t>96</a:t>
            </a:fld>
            <a:endParaRPr lang="en-US" altLang="en-US"/>
          </a:p>
        </p:txBody>
      </p:sp>
      <p:sp>
        <p:nvSpPr>
          <p:cNvPr id="268290" name="Rectangle 2"/>
          <p:cNvSpPr>
            <a:spLocks noGrp="1" noRot="1" noChangeAspect="1" noChangeArrowheads="1" noTextEdit="1"/>
          </p:cNvSpPr>
          <p:nvPr>
            <p:ph type="sldImg"/>
          </p:nvPr>
        </p:nvSpPr>
        <p:spPr>
          <a:ln/>
        </p:spPr>
      </p:sp>
      <p:sp>
        <p:nvSpPr>
          <p:cNvPr id="26829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C2E6F3-637E-4B4F-A8E8-D0A7ED24AB35}" type="slidenum">
              <a:rPr lang="en-US" altLang="en-US"/>
              <a:pPr/>
              <a:t>97</a:t>
            </a:fld>
            <a:endParaRPr lang="en-US" altLang="en-US"/>
          </a:p>
        </p:txBody>
      </p:sp>
      <p:sp>
        <p:nvSpPr>
          <p:cNvPr id="270338" name="Rectangle 2"/>
          <p:cNvSpPr>
            <a:spLocks noGrp="1" noRot="1" noChangeAspect="1" noChangeArrowheads="1" noTextEdit="1"/>
          </p:cNvSpPr>
          <p:nvPr>
            <p:ph type="sldImg"/>
          </p:nvPr>
        </p:nvSpPr>
        <p:spPr>
          <a:ln/>
        </p:spPr>
      </p:sp>
      <p:sp>
        <p:nvSpPr>
          <p:cNvPr id="27033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570A82-B925-4C3C-BE30-F93FBF78E8E7}" type="slidenum">
              <a:rPr lang="en-US" altLang="en-US"/>
              <a:pPr/>
              <a:t>98</a:t>
            </a:fld>
            <a:endParaRPr lang="en-US" altLang="en-US"/>
          </a:p>
        </p:txBody>
      </p:sp>
      <p:sp>
        <p:nvSpPr>
          <p:cNvPr id="272386" name="Rectangle 2"/>
          <p:cNvSpPr>
            <a:spLocks noGrp="1" noRot="1" noChangeAspect="1" noChangeArrowheads="1" noTextEdit="1"/>
          </p:cNvSpPr>
          <p:nvPr>
            <p:ph type="sldImg"/>
          </p:nvPr>
        </p:nvSpPr>
        <p:spPr>
          <a:ln/>
        </p:spPr>
      </p:sp>
      <p:sp>
        <p:nvSpPr>
          <p:cNvPr id="27238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DCA94F-60F6-4223-AA1C-59CDCD511503}" type="slidenum">
              <a:rPr lang="en-US" altLang="en-US"/>
              <a:pPr/>
              <a:t>99</a:t>
            </a:fld>
            <a:endParaRPr lang="en-US" altLang="en-US"/>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1986" name="Group 2"/>
          <p:cNvGrpSpPr>
            <a:grpSpLocks/>
          </p:cNvGrpSpPr>
          <p:nvPr/>
        </p:nvGrpSpPr>
        <p:grpSpPr bwMode="auto">
          <a:xfrm>
            <a:off x="4716463" y="5345113"/>
            <a:ext cx="4427537" cy="1512887"/>
            <a:chOff x="2971" y="3367"/>
            <a:chExt cx="2789" cy="953"/>
          </a:xfrm>
        </p:grpSpPr>
        <p:sp>
          <p:nvSpPr>
            <p:cNvPr id="41987" name="Freeform 3"/>
            <p:cNvSpPr>
              <a:spLocks/>
            </p:cNvSpPr>
            <p:nvPr/>
          </p:nvSpPr>
          <p:spPr bwMode="ltGray">
            <a:xfrm>
              <a:off x="2971" y="3367"/>
              <a:ext cx="2789" cy="953"/>
            </a:xfrm>
            <a:custGeom>
              <a:avLst/>
              <a:gdLst>
                <a:gd name="T0" fmla="*/ 2768 w 2780"/>
                <a:gd name="T1" fmla="*/ 18 h 953"/>
                <a:gd name="T2" fmla="*/ 2678 w 2780"/>
                <a:gd name="T3" fmla="*/ 24 h 953"/>
                <a:gd name="T4" fmla="*/ 2613 w 2780"/>
                <a:gd name="T5" fmla="*/ 102 h 953"/>
                <a:gd name="T6" fmla="*/ 2511 w 2780"/>
                <a:gd name="T7" fmla="*/ 156 h 953"/>
                <a:gd name="T8" fmla="*/ 2505 w 2780"/>
                <a:gd name="T9" fmla="*/ 222 h 953"/>
                <a:gd name="T10" fmla="*/ 2487 w 2780"/>
                <a:gd name="T11" fmla="*/ 246 h 953"/>
                <a:gd name="T12" fmla="*/ 2469 w 2780"/>
                <a:gd name="T13" fmla="*/ 252 h 953"/>
                <a:gd name="T14" fmla="*/ 2397 w 2780"/>
                <a:gd name="T15" fmla="*/ 210 h 953"/>
                <a:gd name="T16" fmla="*/ 2260 w 2780"/>
                <a:gd name="T17" fmla="*/ 192 h 953"/>
                <a:gd name="T18" fmla="*/ 2236 w 2780"/>
                <a:gd name="T19" fmla="*/ 186 h 953"/>
                <a:gd name="T20" fmla="*/ 2218 w 2780"/>
                <a:gd name="T21" fmla="*/ 192 h 953"/>
                <a:gd name="T22" fmla="*/ 2146 w 2780"/>
                <a:gd name="T23" fmla="*/ 228 h 953"/>
                <a:gd name="T24" fmla="*/ 2110 w 2780"/>
                <a:gd name="T25" fmla="*/ 240 h 953"/>
                <a:gd name="T26" fmla="*/ 2086 w 2780"/>
                <a:gd name="T27" fmla="*/ 246 h 953"/>
                <a:gd name="T28" fmla="*/ 2074 w 2780"/>
                <a:gd name="T29" fmla="*/ 258 h 953"/>
                <a:gd name="T30" fmla="*/ 2074 w 2780"/>
                <a:gd name="T31" fmla="*/ 276 h 953"/>
                <a:gd name="T32" fmla="*/ 2051 w 2780"/>
                <a:gd name="T33" fmla="*/ 300 h 953"/>
                <a:gd name="T34" fmla="*/ 2033 w 2780"/>
                <a:gd name="T35" fmla="*/ 312 h 953"/>
                <a:gd name="T36" fmla="*/ 2021 w 2780"/>
                <a:gd name="T37" fmla="*/ 324 h 953"/>
                <a:gd name="T38" fmla="*/ 2009 w 2780"/>
                <a:gd name="T39" fmla="*/ 336 h 953"/>
                <a:gd name="T40" fmla="*/ 1979 w 2780"/>
                <a:gd name="T41" fmla="*/ 342 h 953"/>
                <a:gd name="T42" fmla="*/ 1913 w 2780"/>
                <a:gd name="T43" fmla="*/ 336 h 953"/>
                <a:gd name="T44" fmla="*/ 1877 w 2780"/>
                <a:gd name="T45" fmla="*/ 330 h 953"/>
                <a:gd name="T46" fmla="*/ 1865 w 2780"/>
                <a:gd name="T47" fmla="*/ 342 h 953"/>
                <a:gd name="T48" fmla="*/ 1853 w 2780"/>
                <a:gd name="T49" fmla="*/ 354 h 953"/>
                <a:gd name="T50" fmla="*/ 1823 w 2780"/>
                <a:gd name="T51" fmla="*/ 360 h 953"/>
                <a:gd name="T52" fmla="*/ 1764 w 2780"/>
                <a:gd name="T53" fmla="*/ 342 h 953"/>
                <a:gd name="T54" fmla="*/ 1740 w 2780"/>
                <a:gd name="T55" fmla="*/ 342 h 953"/>
                <a:gd name="T56" fmla="*/ 1716 w 2780"/>
                <a:gd name="T57" fmla="*/ 354 h 953"/>
                <a:gd name="T58" fmla="*/ 1656 w 2780"/>
                <a:gd name="T59" fmla="*/ 425 h 953"/>
                <a:gd name="T60" fmla="*/ 1614 w 2780"/>
                <a:gd name="T61" fmla="*/ 569 h 953"/>
                <a:gd name="T62" fmla="*/ 1614 w 2780"/>
                <a:gd name="T63" fmla="*/ 593 h 953"/>
                <a:gd name="T64" fmla="*/ 1620 w 2780"/>
                <a:gd name="T65" fmla="*/ 641 h 953"/>
                <a:gd name="T66" fmla="*/ 1638 w 2780"/>
                <a:gd name="T67" fmla="*/ 659 h 953"/>
                <a:gd name="T68" fmla="*/ 1632 w 2780"/>
                <a:gd name="T69" fmla="*/ 671 h 953"/>
                <a:gd name="T70" fmla="*/ 1620 w 2780"/>
                <a:gd name="T71" fmla="*/ 683 h 953"/>
                <a:gd name="T72" fmla="*/ 1542 w 2780"/>
                <a:gd name="T73" fmla="*/ 689 h 953"/>
                <a:gd name="T74" fmla="*/ 1465 w 2780"/>
                <a:gd name="T75" fmla="*/ 629 h 953"/>
                <a:gd name="T76" fmla="*/ 1333 w 2780"/>
                <a:gd name="T77" fmla="*/ 587 h 953"/>
                <a:gd name="T78" fmla="*/ 1184 w 2780"/>
                <a:gd name="T79" fmla="*/ 671 h 953"/>
                <a:gd name="T80" fmla="*/ 1016 w 2780"/>
                <a:gd name="T81" fmla="*/ 731 h 953"/>
                <a:gd name="T82" fmla="*/ 813 w 2780"/>
                <a:gd name="T83" fmla="*/ 743 h 953"/>
                <a:gd name="T84" fmla="*/ 628 w 2780"/>
                <a:gd name="T85" fmla="*/ 701 h 953"/>
                <a:gd name="T86" fmla="*/ 568 w 2780"/>
                <a:gd name="T87" fmla="*/ 695 h 953"/>
                <a:gd name="T88" fmla="*/ 556 w 2780"/>
                <a:gd name="T89" fmla="*/ 701 h 953"/>
                <a:gd name="T90" fmla="*/ 520 w 2780"/>
                <a:gd name="T91" fmla="*/ 731 h 953"/>
                <a:gd name="T92" fmla="*/ 436 w 2780"/>
                <a:gd name="T93" fmla="*/ 809 h 953"/>
                <a:gd name="T94" fmla="*/ 406 w 2780"/>
                <a:gd name="T95" fmla="*/ 821 h 953"/>
                <a:gd name="T96" fmla="*/ 382 w 2780"/>
                <a:gd name="T97" fmla="*/ 821 h 953"/>
                <a:gd name="T98" fmla="*/ 335 w 2780"/>
                <a:gd name="T99" fmla="*/ 827 h 953"/>
                <a:gd name="T100" fmla="*/ 209 w 2780"/>
                <a:gd name="T101" fmla="*/ 851 h 953"/>
                <a:gd name="T102" fmla="*/ 173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80 w 2780"/>
                <a:gd name="T115"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AU"/>
            </a:p>
          </p:txBody>
        </p:sp>
        <p:sp>
          <p:nvSpPr>
            <p:cNvPr id="41988" name="Freeform 4"/>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AU"/>
            </a:p>
          </p:txBody>
        </p:sp>
        <p:sp>
          <p:nvSpPr>
            <p:cNvPr id="41989" name="Freeform 5"/>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AU"/>
            </a:p>
          </p:txBody>
        </p:sp>
        <p:sp>
          <p:nvSpPr>
            <p:cNvPr id="41990" name="Freeform 6"/>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AU"/>
            </a:p>
          </p:txBody>
        </p:sp>
        <p:sp>
          <p:nvSpPr>
            <p:cNvPr id="41991" name="Freeform 7"/>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AU"/>
            </a:p>
          </p:txBody>
        </p:sp>
        <p:sp>
          <p:nvSpPr>
            <p:cNvPr id="41992" name="Freeform 8"/>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AU"/>
            </a:p>
          </p:txBody>
        </p:sp>
        <p:sp>
          <p:nvSpPr>
            <p:cNvPr id="41993" name="Freeform 9"/>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AU"/>
            </a:p>
          </p:txBody>
        </p:sp>
        <p:sp>
          <p:nvSpPr>
            <p:cNvPr id="41994" name="Freeform 10"/>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AU"/>
            </a:p>
          </p:txBody>
        </p:sp>
        <p:sp>
          <p:nvSpPr>
            <p:cNvPr id="41995" name="Freeform 11"/>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AU"/>
            </a:p>
          </p:txBody>
        </p:sp>
        <p:sp>
          <p:nvSpPr>
            <p:cNvPr id="41996" name="Freeform 12"/>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AU"/>
            </a:p>
          </p:txBody>
        </p:sp>
        <p:sp>
          <p:nvSpPr>
            <p:cNvPr id="41997" name="Freeform 13"/>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AU"/>
            </a:p>
          </p:txBody>
        </p:sp>
        <p:sp>
          <p:nvSpPr>
            <p:cNvPr id="41998" name="Freeform 14"/>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AU"/>
            </a:p>
          </p:txBody>
        </p:sp>
        <p:sp>
          <p:nvSpPr>
            <p:cNvPr id="41999" name="Freeform 15"/>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AU"/>
            </a:p>
          </p:txBody>
        </p:sp>
        <p:sp>
          <p:nvSpPr>
            <p:cNvPr id="42000" name="Freeform 16"/>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AU"/>
            </a:p>
          </p:txBody>
        </p:sp>
        <p:sp>
          <p:nvSpPr>
            <p:cNvPr id="42001" name="Freeform 17"/>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AU"/>
            </a:p>
          </p:txBody>
        </p:sp>
      </p:grpSp>
      <p:sp>
        <p:nvSpPr>
          <p:cNvPr id="42002" name="Rectangle 18"/>
          <p:cNvSpPr>
            <a:spLocks noGrp="1" noChangeArrowheads="1"/>
          </p:cNvSpPr>
          <p:nvPr>
            <p:ph type="ctrTitle" sz="quarter"/>
          </p:nvPr>
        </p:nvSpPr>
        <p:spPr>
          <a:xfrm>
            <a:off x="685800" y="1600200"/>
            <a:ext cx="7772400" cy="1828800"/>
          </a:xfrm>
        </p:spPr>
        <p:txBody>
          <a:bodyPr anchor="b"/>
          <a:lstStyle>
            <a:lvl1pPr>
              <a:defRPr sz="5700"/>
            </a:lvl1pPr>
          </a:lstStyle>
          <a:p>
            <a:pPr lvl="0"/>
            <a:r>
              <a:rPr lang="en-US" altLang="en-US" noProof="0"/>
              <a:t>Click to edit Master title style</a:t>
            </a:r>
          </a:p>
        </p:txBody>
      </p:sp>
      <p:sp>
        <p:nvSpPr>
          <p:cNvPr id="42003"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anose="05000000000000000000" pitchFamily="2" charset="2"/>
              <a:buNone/>
              <a:defRPr sz="3600"/>
            </a:lvl1pPr>
          </a:lstStyle>
          <a:p>
            <a:pPr lvl="0"/>
            <a:r>
              <a:rPr lang="en-US" altLang="en-US" noProof="0"/>
              <a:t>Click to edit Master subtitle style</a:t>
            </a:r>
          </a:p>
        </p:txBody>
      </p:sp>
      <p:sp>
        <p:nvSpPr>
          <p:cNvPr id="42004" name="Rectangle 20"/>
          <p:cNvSpPr>
            <a:spLocks noGrp="1" noChangeArrowheads="1"/>
          </p:cNvSpPr>
          <p:nvPr>
            <p:ph type="dt" sz="quarter" idx="2"/>
          </p:nvPr>
        </p:nvSpPr>
        <p:spPr/>
        <p:txBody>
          <a:bodyPr/>
          <a:lstStyle>
            <a:lvl1pPr>
              <a:defRPr/>
            </a:lvl1pPr>
          </a:lstStyle>
          <a:p>
            <a:endParaRPr lang="en-US" altLang="en-US"/>
          </a:p>
        </p:txBody>
      </p:sp>
      <p:sp>
        <p:nvSpPr>
          <p:cNvPr id="42005" name="Rectangle 21"/>
          <p:cNvSpPr>
            <a:spLocks noGrp="1" noChangeArrowheads="1"/>
          </p:cNvSpPr>
          <p:nvPr>
            <p:ph type="ftr" sz="quarter" idx="3"/>
          </p:nvPr>
        </p:nvSpPr>
        <p:spPr/>
        <p:txBody>
          <a:bodyPr/>
          <a:lstStyle>
            <a:lvl1pPr>
              <a:defRPr/>
            </a:lvl1pPr>
          </a:lstStyle>
          <a:p>
            <a:endParaRPr lang="en-US" altLang="en-US"/>
          </a:p>
        </p:txBody>
      </p:sp>
      <p:sp>
        <p:nvSpPr>
          <p:cNvPr id="42006" name="Rectangle 22"/>
          <p:cNvSpPr>
            <a:spLocks noGrp="1" noChangeArrowheads="1"/>
          </p:cNvSpPr>
          <p:nvPr>
            <p:ph type="sldNum" sz="quarter" idx="4"/>
          </p:nvPr>
        </p:nvSpPr>
        <p:spPr/>
        <p:txBody>
          <a:bodyPr/>
          <a:lstStyle>
            <a:lvl1pPr>
              <a:defRPr/>
            </a:lvl1pPr>
          </a:lstStyle>
          <a:p>
            <a:fld id="{FBB8DF94-D726-4670-BC9C-D1854EAD00FF}"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304B8F2-247C-4599-AF97-6149D6525882}" type="slidenum">
              <a:rPr lang="en-US" altLang="en-US"/>
              <a:pPr/>
              <a:t>‹#›</a:t>
            </a:fld>
            <a:endParaRPr lang="en-US" altLang="en-US"/>
          </a:p>
        </p:txBody>
      </p:sp>
    </p:spTree>
    <p:extLst>
      <p:ext uri="{BB962C8B-B14F-4D97-AF65-F5344CB8AC3E}">
        <p14:creationId xmlns:p14="http://schemas.microsoft.com/office/powerpoint/2010/main" val="1194927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91ED1C8-3EA7-431F-8CA1-5C27876488FF}" type="slidenum">
              <a:rPr lang="en-US" altLang="en-US"/>
              <a:pPr/>
              <a:t>‹#›</a:t>
            </a:fld>
            <a:endParaRPr lang="en-US" altLang="en-US"/>
          </a:p>
        </p:txBody>
      </p:sp>
    </p:spTree>
    <p:extLst>
      <p:ext uri="{BB962C8B-B14F-4D97-AF65-F5344CB8AC3E}">
        <p14:creationId xmlns:p14="http://schemas.microsoft.com/office/powerpoint/2010/main" val="3894904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endParaRPr lang="en-AU"/>
          </a:p>
        </p:txBody>
      </p:sp>
      <p:sp>
        <p:nvSpPr>
          <p:cNvPr id="3" name="Text Placeholder 2"/>
          <p:cNvSpPr>
            <a:spLocks noGrp="1"/>
          </p:cNvSpPr>
          <p:nvPr>
            <p:ph type="body" sz="half" idx="1"/>
          </p:nvPr>
        </p:nvSpPr>
        <p:spPr>
          <a:xfrm>
            <a:off x="457200" y="1600200"/>
            <a:ext cx="4038600" cy="4530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30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ED55C857-7A9D-448C-87F5-6EC0756F10DB}" type="slidenum">
              <a:rPr lang="en-US" altLang="en-US"/>
              <a:pPr/>
              <a:t>‹#›</a:t>
            </a:fld>
            <a:endParaRPr lang="en-US" altLang="en-US"/>
          </a:p>
        </p:txBody>
      </p:sp>
    </p:spTree>
    <p:extLst>
      <p:ext uri="{BB962C8B-B14F-4D97-AF65-F5344CB8AC3E}">
        <p14:creationId xmlns:p14="http://schemas.microsoft.com/office/powerpoint/2010/main" val="25881864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endParaRPr lang="en-AU"/>
          </a:p>
        </p:txBody>
      </p:sp>
      <p:sp>
        <p:nvSpPr>
          <p:cNvPr id="3" name="Text Placeholder 2"/>
          <p:cNvSpPr>
            <a:spLocks noGrp="1"/>
          </p:cNvSpPr>
          <p:nvPr>
            <p:ph type="body" sz="half" idx="1"/>
          </p:nvPr>
        </p:nvSpPr>
        <p:spPr>
          <a:xfrm>
            <a:off x="457200" y="1600200"/>
            <a:ext cx="8229600" cy="21891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57200" y="3941763"/>
            <a:ext cx="8229600" cy="21891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C91BB322-1EE4-452D-A569-D1B9AE7279AB}" type="slidenum">
              <a:rPr lang="en-US" altLang="en-US"/>
              <a:pPr/>
              <a:t>‹#›</a:t>
            </a:fld>
            <a:endParaRPr lang="en-US" altLang="en-US"/>
          </a:p>
        </p:txBody>
      </p:sp>
    </p:spTree>
    <p:extLst>
      <p:ext uri="{BB962C8B-B14F-4D97-AF65-F5344CB8AC3E}">
        <p14:creationId xmlns:p14="http://schemas.microsoft.com/office/powerpoint/2010/main" val="3711634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30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648200" y="1600200"/>
            <a:ext cx="4038600" cy="4530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559034D7-7DBF-4EAC-9E05-22FD177BBE4C}" type="slidenum">
              <a:rPr lang="en-US" altLang="en-US"/>
              <a:pPr/>
              <a:t>‹#›</a:t>
            </a:fld>
            <a:endParaRPr lang="en-US" altLang="en-US"/>
          </a:p>
        </p:txBody>
      </p:sp>
    </p:spTree>
    <p:extLst>
      <p:ext uri="{BB962C8B-B14F-4D97-AF65-F5344CB8AC3E}">
        <p14:creationId xmlns:p14="http://schemas.microsoft.com/office/powerpoint/2010/main" val="11081594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 name="Date Placeholder 2"/>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5" name="Slide Number Placeholder 4"/>
          <p:cNvSpPr>
            <a:spLocks noGrp="1"/>
          </p:cNvSpPr>
          <p:nvPr>
            <p:ph type="sldNum" sz="quarter" idx="12"/>
          </p:nvPr>
        </p:nvSpPr>
        <p:spPr>
          <a:xfrm>
            <a:off x="6553200" y="6243638"/>
            <a:ext cx="2133600" cy="457200"/>
          </a:xfrm>
        </p:spPr>
        <p:txBody>
          <a:bodyPr/>
          <a:lstStyle>
            <a:lvl1pPr>
              <a:defRPr/>
            </a:lvl1pPr>
          </a:lstStyle>
          <a:p>
            <a:fld id="{FD75C11E-E076-4708-A9CC-86986C872C69}" type="slidenum">
              <a:rPr lang="en-US" altLang="en-US"/>
              <a:pPr/>
              <a:t>‹#›</a:t>
            </a:fld>
            <a:endParaRPr lang="en-US" altLang="en-US"/>
          </a:p>
        </p:txBody>
      </p:sp>
    </p:spTree>
    <p:extLst>
      <p:ext uri="{BB962C8B-B14F-4D97-AF65-F5344CB8AC3E}">
        <p14:creationId xmlns:p14="http://schemas.microsoft.com/office/powerpoint/2010/main" val="1279426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1CA1123-1780-4B1A-A385-3C6B59DBC515}" type="slidenum">
              <a:rPr lang="en-US" altLang="en-US"/>
              <a:pPr/>
              <a:t>‹#›</a:t>
            </a:fld>
            <a:endParaRPr lang="en-US" altLang="en-US"/>
          </a:p>
        </p:txBody>
      </p:sp>
    </p:spTree>
    <p:extLst>
      <p:ext uri="{BB962C8B-B14F-4D97-AF65-F5344CB8AC3E}">
        <p14:creationId xmlns:p14="http://schemas.microsoft.com/office/powerpoint/2010/main" val="1939758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AFB9480-D5A8-4E19-B3CF-04E9F25ED3CD}" type="slidenum">
              <a:rPr lang="en-US" altLang="en-US"/>
              <a:pPr/>
              <a:t>‹#›</a:t>
            </a:fld>
            <a:endParaRPr lang="en-US" altLang="en-US"/>
          </a:p>
        </p:txBody>
      </p:sp>
    </p:spTree>
    <p:extLst>
      <p:ext uri="{BB962C8B-B14F-4D97-AF65-F5344CB8AC3E}">
        <p14:creationId xmlns:p14="http://schemas.microsoft.com/office/powerpoint/2010/main" val="2503416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30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30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523C668-2D10-4983-AC7F-4059807E06F3}" type="slidenum">
              <a:rPr lang="en-US" altLang="en-US"/>
              <a:pPr/>
              <a:t>‹#›</a:t>
            </a:fld>
            <a:endParaRPr lang="en-US" altLang="en-US"/>
          </a:p>
        </p:txBody>
      </p:sp>
    </p:spTree>
    <p:extLst>
      <p:ext uri="{BB962C8B-B14F-4D97-AF65-F5344CB8AC3E}">
        <p14:creationId xmlns:p14="http://schemas.microsoft.com/office/powerpoint/2010/main" val="15929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0864AA9B-D1A6-4A74-AFF0-6B6C0DAEE588}" type="slidenum">
              <a:rPr lang="en-US" altLang="en-US"/>
              <a:pPr/>
              <a:t>‹#›</a:t>
            </a:fld>
            <a:endParaRPr lang="en-US" altLang="en-US"/>
          </a:p>
        </p:txBody>
      </p:sp>
    </p:spTree>
    <p:extLst>
      <p:ext uri="{BB962C8B-B14F-4D97-AF65-F5344CB8AC3E}">
        <p14:creationId xmlns:p14="http://schemas.microsoft.com/office/powerpoint/2010/main" val="42822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141FBD9A-D967-422E-B0CD-275D4B77BC40}" type="slidenum">
              <a:rPr lang="en-US" altLang="en-US"/>
              <a:pPr/>
              <a:t>‹#›</a:t>
            </a:fld>
            <a:endParaRPr lang="en-US" altLang="en-US"/>
          </a:p>
        </p:txBody>
      </p:sp>
    </p:spTree>
    <p:extLst>
      <p:ext uri="{BB962C8B-B14F-4D97-AF65-F5344CB8AC3E}">
        <p14:creationId xmlns:p14="http://schemas.microsoft.com/office/powerpoint/2010/main" val="3447742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FD9B7E8A-5ED2-4F65-8840-6884E6A2AAFE}" type="slidenum">
              <a:rPr lang="en-US" altLang="en-US"/>
              <a:pPr/>
              <a:t>‹#›</a:t>
            </a:fld>
            <a:endParaRPr lang="en-US" altLang="en-US"/>
          </a:p>
        </p:txBody>
      </p:sp>
    </p:spTree>
    <p:extLst>
      <p:ext uri="{BB962C8B-B14F-4D97-AF65-F5344CB8AC3E}">
        <p14:creationId xmlns:p14="http://schemas.microsoft.com/office/powerpoint/2010/main" val="3141102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2DB0FDA-7D6B-4B63-8E1D-3652040337C6}" type="slidenum">
              <a:rPr lang="en-US" altLang="en-US"/>
              <a:pPr/>
              <a:t>‹#›</a:t>
            </a:fld>
            <a:endParaRPr lang="en-US" altLang="en-US"/>
          </a:p>
        </p:txBody>
      </p:sp>
    </p:spTree>
    <p:extLst>
      <p:ext uri="{BB962C8B-B14F-4D97-AF65-F5344CB8AC3E}">
        <p14:creationId xmlns:p14="http://schemas.microsoft.com/office/powerpoint/2010/main" val="1371442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5A73D9D-4B9E-4701-B3EA-24AEC03A3B36}" type="slidenum">
              <a:rPr lang="en-US" altLang="en-US"/>
              <a:pPr/>
              <a:t>‹#›</a:t>
            </a:fld>
            <a:endParaRPr lang="en-US" altLang="en-US"/>
          </a:p>
        </p:txBody>
      </p:sp>
    </p:spTree>
    <p:extLst>
      <p:ext uri="{BB962C8B-B14F-4D97-AF65-F5344CB8AC3E}">
        <p14:creationId xmlns:p14="http://schemas.microsoft.com/office/powerpoint/2010/main" val="2925913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grpSp>
        <p:nvGrpSpPr>
          <p:cNvPr id="40962" name="Group 2"/>
          <p:cNvGrpSpPr>
            <a:grpSpLocks/>
          </p:cNvGrpSpPr>
          <p:nvPr/>
        </p:nvGrpSpPr>
        <p:grpSpPr bwMode="auto">
          <a:xfrm>
            <a:off x="4716463" y="5345113"/>
            <a:ext cx="4427537" cy="1512887"/>
            <a:chOff x="2971" y="3367"/>
            <a:chExt cx="2789" cy="953"/>
          </a:xfrm>
        </p:grpSpPr>
        <p:sp>
          <p:nvSpPr>
            <p:cNvPr id="40963" name="Freeform 3"/>
            <p:cNvSpPr>
              <a:spLocks/>
            </p:cNvSpPr>
            <p:nvPr/>
          </p:nvSpPr>
          <p:spPr bwMode="ltGray">
            <a:xfrm>
              <a:off x="2971" y="3367"/>
              <a:ext cx="2789" cy="953"/>
            </a:xfrm>
            <a:custGeom>
              <a:avLst/>
              <a:gdLst>
                <a:gd name="T0" fmla="*/ 2768 w 2780"/>
                <a:gd name="T1" fmla="*/ 18 h 953"/>
                <a:gd name="T2" fmla="*/ 2678 w 2780"/>
                <a:gd name="T3" fmla="*/ 24 h 953"/>
                <a:gd name="T4" fmla="*/ 2613 w 2780"/>
                <a:gd name="T5" fmla="*/ 102 h 953"/>
                <a:gd name="T6" fmla="*/ 2511 w 2780"/>
                <a:gd name="T7" fmla="*/ 156 h 953"/>
                <a:gd name="T8" fmla="*/ 2505 w 2780"/>
                <a:gd name="T9" fmla="*/ 222 h 953"/>
                <a:gd name="T10" fmla="*/ 2487 w 2780"/>
                <a:gd name="T11" fmla="*/ 246 h 953"/>
                <a:gd name="T12" fmla="*/ 2469 w 2780"/>
                <a:gd name="T13" fmla="*/ 252 h 953"/>
                <a:gd name="T14" fmla="*/ 2397 w 2780"/>
                <a:gd name="T15" fmla="*/ 210 h 953"/>
                <a:gd name="T16" fmla="*/ 2260 w 2780"/>
                <a:gd name="T17" fmla="*/ 192 h 953"/>
                <a:gd name="T18" fmla="*/ 2236 w 2780"/>
                <a:gd name="T19" fmla="*/ 186 h 953"/>
                <a:gd name="T20" fmla="*/ 2218 w 2780"/>
                <a:gd name="T21" fmla="*/ 192 h 953"/>
                <a:gd name="T22" fmla="*/ 2146 w 2780"/>
                <a:gd name="T23" fmla="*/ 228 h 953"/>
                <a:gd name="T24" fmla="*/ 2110 w 2780"/>
                <a:gd name="T25" fmla="*/ 240 h 953"/>
                <a:gd name="T26" fmla="*/ 2086 w 2780"/>
                <a:gd name="T27" fmla="*/ 246 h 953"/>
                <a:gd name="T28" fmla="*/ 2074 w 2780"/>
                <a:gd name="T29" fmla="*/ 258 h 953"/>
                <a:gd name="T30" fmla="*/ 2074 w 2780"/>
                <a:gd name="T31" fmla="*/ 276 h 953"/>
                <a:gd name="T32" fmla="*/ 2051 w 2780"/>
                <a:gd name="T33" fmla="*/ 300 h 953"/>
                <a:gd name="T34" fmla="*/ 2033 w 2780"/>
                <a:gd name="T35" fmla="*/ 312 h 953"/>
                <a:gd name="T36" fmla="*/ 2021 w 2780"/>
                <a:gd name="T37" fmla="*/ 324 h 953"/>
                <a:gd name="T38" fmla="*/ 2009 w 2780"/>
                <a:gd name="T39" fmla="*/ 336 h 953"/>
                <a:gd name="T40" fmla="*/ 1979 w 2780"/>
                <a:gd name="T41" fmla="*/ 342 h 953"/>
                <a:gd name="T42" fmla="*/ 1913 w 2780"/>
                <a:gd name="T43" fmla="*/ 336 h 953"/>
                <a:gd name="T44" fmla="*/ 1877 w 2780"/>
                <a:gd name="T45" fmla="*/ 330 h 953"/>
                <a:gd name="T46" fmla="*/ 1865 w 2780"/>
                <a:gd name="T47" fmla="*/ 342 h 953"/>
                <a:gd name="T48" fmla="*/ 1853 w 2780"/>
                <a:gd name="T49" fmla="*/ 354 h 953"/>
                <a:gd name="T50" fmla="*/ 1823 w 2780"/>
                <a:gd name="T51" fmla="*/ 360 h 953"/>
                <a:gd name="T52" fmla="*/ 1764 w 2780"/>
                <a:gd name="T53" fmla="*/ 342 h 953"/>
                <a:gd name="T54" fmla="*/ 1740 w 2780"/>
                <a:gd name="T55" fmla="*/ 342 h 953"/>
                <a:gd name="T56" fmla="*/ 1716 w 2780"/>
                <a:gd name="T57" fmla="*/ 354 h 953"/>
                <a:gd name="T58" fmla="*/ 1656 w 2780"/>
                <a:gd name="T59" fmla="*/ 425 h 953"/>
                <a:gd name="T60" fmla="*/ 1614 w 2780"/>
                <a:gd name="T61" fmla="*/ 569 h 953"/>
                <a:gd name="T62" fmla="*/ 1614 w 2780"/>
                <a:gd name="T63" fmla="*/ 593 h 953"/>
                <a:gd name="T64" fmla="*/ 1620 w 2780"/>
                <a:gd name="T65" fmla="*/ 641 h 953"/>
                <a:gd name="T66" fmla="*/ 1638 w 2780"/>
                <a:gd name="T67" fmla="*/ 659 h 953"/>
                <a:gd name="T68" fmla="*/ 1632 w 2780"/>
                <a:gd name="T69" fmla="*/ 671 h 953"/>
                <a:gd name="T70" fmla="*/ 1620 w 2780"/>
                <a:gd name="T71" fmla="*/ 683 h 953"/>
                <a:gd name="T72" fmla="*/ 1542 w 2780"/>
                <a:gd name="T73" fmla="*/ 689 h 953"/>
                <a:gd name="T74" fmla="*/ 1465 w 2780"/>
                <a:gd name="T75" fmla="*/ 629 h 953"/>
                <a:gd name="T76" fmla="*/ 1333 w 2780"/>
                <a:gd name="T77" fmla="*/ 587 h 953"/>
                <a:gd name="T78" fmla="*/ 1184 w 2780"/>
                <a:gd name="T79" fmla="*/ 671 h 953"/>
                <a:gd name="T80" fmla="*/ 1016 w 2780"/>
                <a:gd name="T81" fmla="*/ 731 h 953"/>
                <a:gd name="T82" fmla="*/ 813 w 2780"/>
                <a:gd name="T83" fmla="*/ 743 h 953"/>
                <a:gd name="T84" fmla="*/ 628 w 2780"/>
                <a:gd name="T85" fmla="*/ 701 h 953"/>
                <a:gd name="T86" fmla="*/ 568 w 2780"/>
                <a:gd name="T87" fmla="*/ 695 h 953"/>
                <a:gd name="T88" fmla="*/ 556 w 2780"/>
                <a:gd name="T89" fmla="*/ 701 h 953"/>
                <a:gd name="T90" fmla="*/ 520 w 2780"/>
                <a:gd name="T91" fmla="*/ 731 h 953"/>
                <a:gd name="T92" fmla="*/ 436 w 2780"/>
                <a:gd name="T93" fmla="*/ 809 h 953"/>
                <a:gd name="T94" fmla="*/ 406 w 2780"/>
                <a:gd name="T95" fmla="*/ 821 h 953"/>
                <a:gd name="T96" fmla="*/ 382 w 2780"/>
                <a:gd name="T97" fmla="*/ 821 h 953"/>
                <a:gd name="T98" fmla="*/ 335 w 2780"/>
                <a:gd name="T99" fmla="*/ 827 h 953"/>
                <a:gd name="T100" fmla="*/ 209 w 2780"/>
                <a:gd name="T101" fmla="*/ 851 h 953"/>
                <a:gd name="T102" fmla="*/ 173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80 w 2780"/>
                <a:gd name="T115"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AU"/>
            </a:p>
          </p:txBody>
        </p:sp>
        <p:sp>
          <p:nvSpPr>
            <p:cNvPr id="40964" name="Freeform 4"/>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AU"/>
            </a:p>
          </p:txBody>
        </p:sp>
        <p:sp>
          <p:nvSpPr>
            <p:cNvPr id="40965" name="Freeform 5"/>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AU"/>
            </a:p>
          </p:txBody>
        </p:sp>
        <p:sp>
          <p:nvSpPr>
            <p:cNvPr id="40966" name="Freeform 6"/>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AU"/>
            </a:p>
          </p:txBody>
        </p:sp>
        <p:sp>
          <p:nvSpPr>
            <p:cNvPr id="40967" name="Freeform 7"/>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AU"/>
            </a:p>
          </p:txBody>
        </p:sp>
        <p:sp>
          <p:nvSpPr>
            <p:cNvPr id="40968" name="Freeform 8"/>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AU"/>
            </a:p>
          </p:txBody>
        </p:sp>
        <p:sp>
          <p:nvSpPr>
            <p:cNvPr id="40969" name="Freeform 9"/>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AU"/>
            </a:p>
          </p:txBody>
        </p:sp>
        <p:sp>
          <p:nvSpPr>
            <p:cNvPr id="40970" name="Freeform 10"/>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AU"/>
            </a:p>
          </p:txBody>
        </p:sp>
        <p:sp>
          <p:nvSpPr>
            <p:cNvPr id="40971" name="Freeform 11"/>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AU"/>
            </a:p>
          </p:txBody>
        </p:sp>
        <p:sp>
          <p:nvSpPr>
            <p:cNvPr id="40972" name="Freeform 12"/>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AU"/>
            </a:p>
          </p:txBody>
        </p:sp>
        <p:sp>
          <p:nvSpPr>
            <p:cNvPr id="40973" name="Freeform 13"/>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AU"/>
            </a:p>
          </p:txBody>
        </p:sp>
        <p:sp>
          <p:nvSpPr>
            <p:cNvPr id="40974" name="Freeform 14"/>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AU"/>
            </a:p>
          </p:txBody>
        </p:sp>
        <p:sp>
          <p:nvSpPr>
            <p:cNvPr id="40975" name="Freeform 15"/>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AU"/>
            </a:p>
          </p:txBody>
        </p:sp>
        <p:sp>
          <p:nvSpPr>
            <p:cNvPr id="40976" name="Freeform 16"/>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AU"/>
            </a:p>
          </p:txBody>
        </p:sp>
        <p:sp>
          <p:nvSpPr>
            <p:cNvPr id="40977" name="Freeform 17"/>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AU"/>
            </a:p>
          </p:txBody>
        </p:sp>
      </p:grpSp>
      <p:sp>
        <p:nvSpPr>
          <p:cNvPr id="40978" name="Rectangle 18"/>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a:t>Click to edit Master title style</a:t>
            </a:r>
          </a:p>
        </p:txBody>
      </p:sp>
      <p:sp>
        <p:nvSpPr>
          <p:cNvPr id="40979" name="Rectangle 19"/>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ltLang="en-US"/>
          </a:p>
        </p:txBody>
      </p:sp>
      <p:sp>
        <p:nvSpPr>
          <p:cNvPr id="40980" name="Rectangle 20"/>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ltLang="en-US"/>
          </a:p>
        </p:txBody>
      </p:sp>
      <p:sp>
        <p:nvSpPr>
          <p:cNvPr id="40981" name="Rectangle 21"/>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783D6E9F-CD9E-4D07-9905-6E93A7238B29}" type="slidenum">
              <a:rPr lang="en-US" altLang="en-US"/>
              <a:pPr/>
              <a:t>‹#›</a:t>
            </a:fld>
            <a:endParaRPr lang="en-US" altLang="en-US"/>
          </a:p>
        </p:txBody>
      </p:sp>
      <p:sp>
        <p:nvSpPr>
          <p:cNvPr id="40982" name="Rectangle 22"/>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u"/>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tx2"/>
        </a:buClr>
        <a:buSzPct val="70000"/>
        <a:buFont typeface="Wingdings" panose="05000000000000000000" pitchFamily="2" charset="2"/>
        <a:buChar char="u"/>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folHlink"/>
        </a:buClr>
        <a:buSzPct val="70000"/>
        <a:buFont typeface="Wingdings" panose="05000000000000000000" pitchFamily="2" charset="2"/>
        <a:buChar char="u"/>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5.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7.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9.xml"/><Relationship Id="rId1" Type="http://schemas.openxmlformats.org/officeDocument/2006/relationships/slideLayout" Target="../slideLayouts/slideLayout12.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2.xml"/><Relationship Id="rId1" Type="http://schemas.openxmlformats.org/officeDocument/2006/relationships/slideLayout" Target="../slideLayouts/slideLayout14.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4.xml"/><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5.xml"/><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66.xml"/><Relationship Id="rId1" Type="http://schemas.openxmlformats.org/officeDocument/2006/relationships/slideLayout" Target="../slideLayouts/slideLayout14.xml"/><Relationship Id="rId4" Type="http://schemas.openxmlformats.org/officeDocument/2006/relationships/image" Target="../media/image14.png"/></Relationships>
</file>

<file path=ppt/slides/_rels/slide6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67.xml"/><Relationship Id="rId1" Type="http://schemas.openxmlformats.org/officeDocument/2006/relationships/slideLayout" Target="../slideLayouts/slideLayout14.xml"/><Relationship Id="rId4" Type="http://schemas.openxmlformats.org/officeDocument/2006/relationships/image" Target="../media/image14.png"/></Relationships>
</file>

<file path=ppt/slides/_rels/slide6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68.xml"/><Relationship Id="rId1" Type="http://schemas.openxmlformats.org/officeDocument/2006/relationships/slideLayout" Target="../slideLayouts/slideLayout14.xml"/><Relationship Id="rId4" Type="http://schemas.openxmlformats.org/officeDocument/2006/relationships/image" Target="../media/image14.png"/></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71.xml"/><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72.xml"/><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78.xml"/><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79.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94.xml"/><Relationship Id="rId1" Type="http://schemas.openxmlformats.org/officeDocument/2006/relationships/slideLayout" Target="../slideLayouts/slideLayout12.xml"/></Relationships>
</file>

<file path=ppt/slides/_rels/slide9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95.xml"/><Relationship Id="rId1" Type="http://schemas.openxmlformats.org/officeDocument/2006/relationships/slideLayout" Target="../slideLayouts/slideLayout1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a:t>Radioactivity and Nuclear Reactions</a:t>
            </a:r>
          </a:p>
        </p:txBody>
      </p:sp>
      <p:sp>
        <p:nvSpPr>
          <p:cNvPr id="2" name="Subtitle 1"/>
          <p:cNvSpPr>
            <a:spLocks noGrp="1"/>
          </p:cNvSpPr>
          <p:nvPr>
            <p:ph type="subTitle" sz="quarter" idx="1"/>
          </p:nvPr>
        </p:nvSpPr>
        <p:spPr/>
        <p:txBody>
          <a:bodyPr/>
          <a:lstStyle/>
          <a:p>
            <a:endParaRPr lang="en-A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ltLang="en-US" sz="4000"/>
              <a:t>Is the nucleus the largest part of an atom?</a:t>
            </a:r>
          </a:p>
        </p:txBody>
      </p:sp>
      <p:sp>
        <p:nvSpPr>
          <p:cNvPr id="71683" name="Rectangle 3"/>
          <p:cNvSpPr>
            <a:spLocks noGrp="1" noChangeArrowheads="1"/>
          </p:cNvSpPr>
          <p:nvPr>
            <p:ph type="body" idx="1"/>
          </p:nvPr>
        </p:nvSpPr>
        <p:spPr/>
        <p:txBody>
          <a:bodyPr/>
          <a:lstStyle/>
          <a:p>
            <a:r>
              <a:rPr lang="en-US" altLang="en-US"/>
              <a:t>Protons and neutrons are packed together tightly so that the nucleus takes up only a tiny part of an atom.</a:t>
            </a:r>
          </a:p>
          <a:p>
            <a:r>
              <a:rPr lang="en-US" altLang="en-US"/>
              <a:t>If an atom were the size of a football stadium, its nucleus would be the size of a marble!</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p:txBody>
          <a:bodyPr/>
          <a:lstStyle/>
          <a:p>
            <a:r>
              <a:rPr lang="en-US" altLang="en-US" sz="4000"/>
              <a:t>How can cancer be treated with radioactivity?</a:t>
            </a:r>
          </a:p>
        </p:txBody>
      </p:sp>
      <p:sp>
        <p:nvSpPr>
          <p:cNvPr id="277507" name="Rectangle 3"/>
          <p:cNvSpPr>
            <a:spLocks noGrp="1" noChangeArrowheads="1"/>
          </p:cNvSpPr>
          <p:nvPr>
            <p:ph type="body" idx="1"/>
          </p:nvPr>
        </p:nvSpPr>
        <p:spPr/>
        <p:txBody>
          <a:bodyPr/>
          <a:lstStyle/>
          <a:p>
            <a:r>
              <a:rPr lang="en-US" altLang="en-US"/>
              <a:t>Radiation can be used to stop some cells from growing into tumors.</a:t>
            </a:r>
          </a:p>
          <a:p>
            <a:r>
              <a:rPr lang="en-US" altLang="en-US"/>
              <a:t>Sometimes a radioactive isotope can be placed inside or near a tumor; other times, tumors can be treated from outside the body.</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p:txBody>
          <a:bodyPr/>
          <a:lstStyle/>
          <a:p>
            <a:r>
              <a:rPr lang="en-US" altLang="en-US" sz="4000"/>
              <a:t>How can cancer be treated with radioactivity?</a:t>
            </a:r>
          </a:p>
        </p:txBody>
      </p:sp>
      <p:sp>
        <p:nvSpPr>
          <p:cNvPr id="279555" name="Rectangle 3"/>
          <p:cNvSpPr>
            <a:spLocks noGrp="1" noChangeArrowheads="1"/>
          </p:cNvSpPr>
          <p:nvPr>
            <p:ph type="body" idx="1"/>
          </p:nvPr>
        </p:nvSpPr>
        <p:spPr/>
        <p:txBody>
          <a:bodyPr/>
          <a:lstStyle/>
          <a:p>
            <a:pPr>
              <a:lnSpc>
                <a:spcPct val="90000"/>
              </a:lnSpc>
            </a:pPr>
            <a:r>
              <a:rPr lang="en-US" altLang="en-US"/>
              <a:t>Radiation can be used to stop some cells from growing into tumors.</a:t>
            </a:r>
          </a:p>
          <a:p>
            <a:pPr>
              <a:lnSpc>
                <a:spcPct val="90000"/>
              </a:lnSpc>
            </a:pPr>
            <a:r>
              <a:rPr lang="en-US" altLang="en-US"/>
              <a:t>Sometimes a radioactive isotope can be placed inside or near a tumor; other times, tumors can be treated from outside the body.</a:t>
            </a:r>
          </a:p>
          <a:p>
            <a:pPr>
              <a:lnSpc>
                <a:spcPct val="90000"/>
              </a:lnSpc>
            </a:pPr>
            <a:r>
              <a:rPr lang="en-US" altLang="en-US"/>
              <a:t>The radiation emitted when particles decay can turn nearby atoms into ions.</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p:txBody>
          <a:bodyPr/>
          <a:lstStyle/>
          <a:p>
            <a:r>
              <a:rPr lang="en-US" altLang="en-US" sz="4000"/>
              <a:t>How can cancer be treated with radioactivity?</a:t>
            </a:r>
          </a:p>
        </p:txBody>
      </p:sp>
      <p:sp>
        <p:nvSpPr>
          <p:cNvPr id="275459" name="Rectangle 3"/>
          <p:cNvSpPr>
            <a:spLocks noGrp="1" noChangeArrowheads="1"/>
          </p:cNvSpPr>
          <p:nvPr>
            <p:ph type="body" idx="1"/>
          </p:nvPr>
        </p:nvSpPr>
        <p:spPr>
          <a:xfrm>
            <a:off x="457200" y="1600200"/>
            <a:ext cx="8229600" cy="4876800"/>
          </a:xfrm>
        </p:spPr>
        <p:txBody>
          <a:bodyPr/>
          <a:lstStyle/>
          <a:p>
            <a:r>
              <a:rPr lang="en-US" altLang="en-US"/>
              <a:t>If a source of radiation is placed near cancer cells, atoms in those cells can be ionized such as atoms in DNA or RNA which can stop the tumor from growing or even kill it.</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p:txBody>
          <a:bodyPr/>
          <a:lstStyle/>
          <a:p>
            <a:r>
              <a:rPr lang="en-US" altLang="en-US" sz="4000"/>
              <a:t>How can cancer be treated with radioactivity?</a:t>
            </a:r>
          </a:p>
        </p:txBody>
      </p:sp>
      <p:sp>
        <p:nvSpPr>
          <p:cNvPr id="281603" name="Rectangle 3"/>
          <p:cNvSpPr>
            <a:spLocks noGrp="1" noChangeArrowheads="1"/>
          </p:cNvSpPr>
          <p:nvPr>
            <p:ph type="body" idx="1"/>
          </p:nvPr>
        </p:nvSpPr>
        <p:spPr>
          <a:xfrm>
            <a:off x="457200" y="1600200"/>
            <a:ext cx="8229600" cy="4876800"/>
          </a:xfrm>
        </p:spPr>
        <p:txBody>
          <a:bodyPr/>
          <a:lstStyle/>
          <a:p>
            <a:pPr>
              <a:lnSpc>
                <a:spcPct val="90000"/>
              </a:lnSpc>
            </a:pPr>
            <a:r>
              <a:rPr lang="en-US" altLang="en-US"/>
              <a:t>If a source of radiation is placed near cancer cells, atoms in those cells can be ionized such as atoms in DNA or RNA which can stop the tumor from growing or even kill it.</a:t>
            </a:r>
          </a:p>
          <a:p>
            <a:pPr>
              <a:lnSpc>
                <a:spcPct val="90000"/>
              </a:lnSpc>
            </a:pPr>
            <a:r>
              <a:rPr lang="en-US" altLang="en-US"/>
              <a:t>Because cancer cells grow quickly, radiation affects them more than other cells. Patients receiving radiation suffer side effects when it ionizes healthy cells.</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p:nvPr>
        </p:nvSpPr>
        <p:spPr/>
        <p:txBody>
          <a:bodyPr/>
          <a:lstStyle/>
          <a:p>
            <a:endParaRPr lang="en-US" altLang="en-US"/>
          </a:p>
        </p:txBody>
      </p:sp>
      <p:sp>
        <p:nvSpPr>
          <p:cNvPr id="286723" name="Oval 3"/>
          <p:cNvSpPr>
            <a:spLocks noChangeArrowheads="1"/>
          </p:cNvSpPr>
          <p:nvPr/>
        </p:nvSpPr>
        <p:spPr bwMode="auto">
          <a:xfrm>
            <a:off x="457200" y="1752600"/>
            <a:ext cx="5562600" cy="3124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86724" name="Oval 4"/>
          <p:cNvSpPr>
            <a:spLocks noChangeArrowheads="1"/>
          </p:cNvSpPr>
          <p:nvPr/>
        </p:nvSpPr>
        <p:spPr bwMode="auto">
          <a:xfrm>
            <a:off x="3200400" y="1752600"/>
            <a:ext cx="5486400" cy="3124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86725" name="Text Box 5"/>
          <p:cNvSpPr txBox="1">
            <a:spLocks noChangeArrowheads="1"/>
          </p:cNvSpPr>
          <p:nvPr/>
        </p:nvSpPr>
        <p:spPr bwMode="auto">
          <a:xfrm>
            <a:off x="1905000" y="1981200"/>
            <a:ext cx="1524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Fission</a:t>
            </a:r>
          </a:p>
        </p:txBody>
      </p:sp>
      <p:sp>
        <p:nvSpPr>
          <p:cNvPr id="286726" name="Text Box 6"/>
          <p:cNvSpPr txBox="1">
            <a:spLocks noChangeArrowheads="1"/>
          </p:cNvSpPr>
          <p:nvPr/>
        </p:nvSpPr>
        <p:spPr bwMode="auto">
          <a:xfrm>
            <a:off x="4114800" y="20574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Both</a:t>
            </a:r>
          </a:p>
        </p:txBody>
      </p:sp>
      <p:sp>
        <p:nvSpPr>
          <p:cNvPr id="286727" name="Text Box 7"/>
          <p:cNvSpPr txBox="1">
            <a:spLocks noChangeArrowheads="1"/>
          </p:cNvSpPr>
          <p:nvPr/>
        </p:nvSpPr>
        <p:spPr bwMode="auto">
          <a:xfrm>
            <a:off x="5943600" y="2057400"/>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Fusion</a:t>
            </a:r>
          </a:p>
        </p:txBody>
      </p:sp>
      <p:sp>
        <p:nvSpPr>
          <p:cNvPr id="286728" name="Text Box 8"/>
          <p:cNvSpPr txBox="1">
            <a:spLocks noChangeArrowheads="1"/>
          </p:cNvSpPr>
          <p:nvPr/>
        </p:nvSpPr>
        <p:spPr bwMode="auto">
          <a:xfrm>
            <a:off x="762000" y="304800"/>
            <a:ext cx="76962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Complete the Venn diagram by listing one thing that fission &amp; fusion have in common, one thing that applies only to fission, &amp; one thing that applies only to fusion,</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p:nvPr>
        </p:nvSpPr>
        <p:spPr/>
        <p:txBody>
          <a:bodyPr/>
          <a:lstStyle/>
          <a:p>
            <a:endParaRPr lang="en-US" altLang="en-US"/>
          </a:p>
        </p:txBody>
      </p:sp>
      <p:sp>
        <p:nvSpPr>
          <p:cNvPr id="288771" name="Oval 3"/>
          <p:cNvSpPr>
            <a:spLocks noChangeArrowheads="1"/>
          </p:cNvSpPr>
          <p:nvPr/>
        </p:nvSpPr>
        <p:spPr bwMode="auto">
          <a:xfrm>
            <a:off x="457200" y="1752600"/>
            <a:ext cx="5181600" cy="3124200"/>
          </a:xfrm>
          <a:prstGeom prst="ellipse">
            <a:avLst/>
          </a:prstGeom>
          <a:solidFill>
            <a:schemeClr val="accent1">
              <a:alpha val="64999"/>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88772" name="Oval 4"/>
          <p:cNvSpPr>
            <a:spLocks noChangeArrowheads="1"/>
          </p:cNvSpPr>
          <p:nvPr/>
        </p:nvSpPr>
        <p:spPr bwMode="auto">
          <a:xfrm>
            <a:off x="3200400" y="1752600"/>
            <a:ext cx="5486400" cy="3124200"/>
          </a:xfrm>
          <a:prstGeom prst="ellipse">
            <a:avLst/>
          </a:prstGeom>
          <a:solidFill>
            <a:schemeClr val="accent1">
              <a:alpha val="50000"/>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88773" name="Text Box 5"/>
          <p:cNvSpPr txBox="1">
            <a:spLocks noChangeArrowheads="1"/>
          </p:cNvSpPr>
          <p:nvPr/>
        </p:nvSpPr>
        <p:spPr bwMode="auto">
          <a:xfrm>
            <a:off x="1905000" y="1981200"/>
            <a:ext cx="1524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Fission</a:t>
            </a:r>
          </a:p>
        </p:txBody>
      </p:sp>
      <p:sp>
        <p:nvSpPr>
          <p:cNvPr id="288774" name="Text Box 6"/>
          <p:cNvSpPr txBox="1">
            <a:spLocks noChangeArrowheads="1"/>
          </p:cNvSpPr>
          <p:nvPr/>
        </p:nvSpPr>
        <p:spPr bwMode="auto">
          <a:xfrm>
            <a:off x="4114800" y="20574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Both</a:t>
            </a:r>
          </a:p>
        </p:txBody>
      </p:sp>
      <p:sp>
        <p:nvSpPr>
          <p:cNvPr id="288775" name="Text Box 7"/>
          <p:cNvSpPr txBox="1">
            <a:spLocks noChangeArrowheads="1"/>
          </p:cNvSpPr>
          <p:nvPr/>
        </p:nvSpPr>
        <p:spPr bwMode="auto">
          <a:xfrm>
            <a:off x="5943600" y="2057400"/>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Fusion</a:t>
            </a:r>
          </a:p>
        </p:txBody>
      </p:sp>
      <p:sp>
        <p:nvSpPr>
          <p:cNvPr id="288776" name="Text Box 8"/>
          <p:cNvSpPr txBox="1">
            <a:spLocks noChangeArrowheads="1"/>
          </p:cNvSpPr>
          <p:nvPr/>
        </p:nvSpPr>
        <p:spPr bwMode="auto">
          <a:xfrm>
            <a:off x="762000" y="304800"/>
            <a:ext cx="76962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Complete the Venn diagram by listing one thing that fission &amp; fusion have in common, one thing that applies only to fission, &amp; one thing that applies only to fusion,</a:t>
            </a:r>
          </a:p>
        </p:txBody>
      </p:sp>
      <p:sp>
        <p:nvSpPr>
          <p:cNvPr id="288777" name="Text Box 9"/>
          <p:cNvSpPr txBox="1">
            <a:spLocks noChangeArrowheads="1"/>
          </p:cNvSpPr>
          <p:nvPr/>
        </p:nvSpPr>
        <p:spPr bwMode="auto">
          <a:xfrm>
            <a:off x="3733800" y="2590800"/>
            <a:ext cx="12954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Reactions produce energy</a:t>
            </a:r>
          </a:p>
        </p:txBody>
      </p:sp>
      <p:sp>
        <p:nvSpPr>
          <p:cNvPr id="288778" name="Text Box 10"/>
          <p:cNvSpPr txBox="1">
            <a:spLocks noChangeArrowheads="1"/>
          </p:cNvSpPr>
          <p:nvPr/>
        </p:nvSpPr>
        <p:spPr bwMode="auto">
          <a:xfrm>
            <a:off x="990600" y="2667000"/>
            <a:ext cx="21336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Process of splitting a nucleus into smaller nuclei</a:t>
            </a:r>
          </a:p>
        </p:txBody>
      </p:sp>
      <p:sp>
        <p:nvSpPr>
          <p:cNvPr id="288779" name="Text Box 11"/>
          <p:cNvSpPr txBox="1">
            <a:spLocks noChangeArrowheads="1"/>
          </p:cNvSpPr>
          <p:nvPr/>
        </p:nvSpPr>
        <p:spPr bwMode="auto">
          <a:xfrm>
            <a:off x="5867400" y="2514600"/>
            <a:ext cx="24384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2 small, light nuclei combine to form one larger, heavier nucleus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ltLang="en-US" sz="4000"/>
              <a:t>Is the nucleus the largest part of an atom?</a:t>
            </a:r>
          </a:p>
        </p:txBody>
      </p:sp>
      <p:sp>
        <p:nvSpPr>
          <p:cNvPr id="73731" name="Rectangle 3"/>
          <p:cNvSpPr>
            <a:spLocks noGrp="1" noChangeArrowheads="1"/>
          </p:cNvSpPr>
          <p:nvPr>
            <p:ph type="body" idx="1"/>
          </p:nvPr>
        </p:nvSpPr>
        <p:spPr/>
        <p:txBody>
          <a:bodyPr/>
          <a:lstStyle/>
          <a:p>
            <a:pPr>
              <a:lnSpc>
                <a:spcPct val="90000"/>
              </a:lnSpc>
            </a:pPr>
            <a:r>
              <a:rPr lang="en-US" altLang="en-US"/>
              <a:t>Protons and neutrons are packed together tightly so that the nucleus takes up only a tiny part of an atom.</a:t>
            </a:r>
          </a:p>
          <a:p>
            <a:pPr>
              <a:lnSpc>
                <a:spcPct val="90000"/>
              </a:lnSpc>
            </a:pPr>
            <a:r>
              <a:rPr lang="en-US" altLang="en-US"/>
              <a:t>If an atom were the size of a football stadium, its nucleus would be the size of a marble!</a:t>
            </a:r>
          </a:p>
          <a:p>
            <a:pPr>
              <a:lnSpc>
                <a:spcPct val="90000"/>
              </a:lnSpc>
            </a:pPr>
            <a:r>
              <a:rPr lang="en-US" altLang="en-US"/>
              <a:t>Despite taking little space, the nucleus contains almost all the mass of the atom.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altLang="en-US" sz="4000"/>
              <a:t>Is the nucleus the largest part of an atom?</a:t>
            </a:r>
          </a:p>
        </p:txBody>
      </p:sp>
      <p:sp>
        <p:nvSpPr>
          <p:cNvPr id="78851" name="Rectangle 3"/>
          <p:cNvSpPr>
            <a:spLocks noGrp="1" noChangeArrowheads="1"/>
          </p:cNvSpPr>
          <p:nvPr>
            <p:ph type="body" idx="1"/>
          </p:nvPr>
        </p:nvSpPr>
        <p:spPr/>
        <p:txBody>
          <a:bodyPr/>
          <a:lstStyle/>
          <a:p>
            <a:r>
              <a:rPr lang="en-US" altLang="en-US"/>
              <a:t>A proton or neutron has about 2,000 times the mass of an electron.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Rectangle 4"/>
          <p:cNvSpPr>
            <a:spLocks noGrp="1" noChangeArrowheads="1"/>
          </p:cNvSpPr>
          <p:nvPr>
            <p:ph type="title"/>
          </p:nvPr>
        </p:nvSpPr>
        <p:spPr/>
        <p:txBody>
          <a:bodyPr/>
          <a:lstStyle/>
          <a:p>
            <a:r>
              <a:rPr lang="en-US" altLang="en-US" dirty="0"/>
              <a:t>A Model of an Atom</a:t>
            </a:r>
          </a:p>
        </p:txBody>
      </p:sp>
      <p:pic>
        <p:nvPicPr>
          <p:cNvPr id="2" name="Picture 1"/>
          <p:cNvPicPr>
            <a:picLocks noChangeAspect="1"/>
          </p:cNvPicPr>
          <p:nvPr/>
        </p:nvPicPr>
        <p:blipFill>
          <a:blip r:embed="rId3"/>
          <a:stretch>
            <a:fillRect/>
          </a:stretch>
        </p:blipFill>
        <p:spPr>
          <a:xfrm>
            <a:off x="2057400" y="1904999"/>
            <a:ext cx="4800600" cy="3947487"/>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ltLang="en-US" b="1" i="1"/>
              <a:t>The Strong Force</a:t>
            </a:r>
          </a:p>
        </p:txBody>
      </p:sp>
      <p:sp>
        <p:nvSpPr>
          <p:cNvPr id="80899" name="Rectangle 3"/>
          <p:cNvSpPr>
            <a:spLocks noGrp="1" noChangeArrowheads="1"/>
          </p:cNvSpPr>
          <p:nvPr>
            <p:ph type="body" sz="half" idx="1"/>
          </p:nvPr>
        </p:nvSpPr>
        <p:spPr>
          <a:xfrm>
            <a:off x="457200" y="2133600"/>
            <a:ext cx="8229600" cy="3352800"/>
          </a:xfrm>
        </p:spPr>
        <p:txBody>
          <a:bodyPr/>
          <a:lstStyle/>
          <a:p>
            <a:pPr>
              <a:lnSpc>
                <a:spcPct val="90000"/>
              </a:lnSpc>
            </a:pPr>
            <a:r>
              <a:rPr lang="en-US" altLang="en-US" sz="2800" dirty="0"/>
              <a:t>The force that makes protons and neutrons attract each other and stay together.</a:t>
            </a:r>
          </a:p>
          <a:p>
            <a:pPr lvl="1">
              <a:lnSpc>
                <a:spcPct val="90000"/>
              </a:lnSpc>
            </a:pPr>
            <a:r>
              <a:rPr lang="en-US" altLang="en-US" sz="2400" dirty="0"/>
              <a:t>100 times stronger than the electric force</a:t>
            </a:r>
          </a:p>
          <a:p>
            <a:pPr lvl="1">
              <a:lnSpc>
                <a:spcPct val="90000"/>
              </a:lnSpc>
            </a:pPr>
            <a:r>
              <a:rPr lang="en-US" altLang="en-US" sz="2400" dirty="0"/>
              <a:t>Only works when particles are close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ltLang="en-US" sz="4000"/>
              <a:t>How do forces work in a small nucleus?</a:t>
            </a:r>
          </a:p>
        </p:txBody>
      </p:sp>
      <p:sp>
        <p:nvSpPr>
          <p:cNvPr id="83971" name="Rectangle 3"/>
          <p:cNvSpPr>
            <a:spLocks noGrp="1" noChangeArrowheads="1"/>
          </p:cNvSpPr>
          <p:nvPr>
            <p:ph type="body" idx="1"/>
          </p:nvPr>
        </p:nvSpPr>
        <p:spPr/>
        <p:txBody>
          <a:bodyPr/>
          <a:lstStyle/>
          <a:p>
            <a:r>
              <a:rPr lang="en-US" altLang="en-US"/>
              <a:t>In a small nucleus, the particles are close together so that the strong force holds the protons and neutrons tightly together.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altLang="en-US" sz="4000"/>
              <a:t>How do forces work in a large nucleus?</a:t>
            </a:r>
          </a:p>
        </p:txBody>
      </p:sp>
      <p:sp>
        <p:nvSpPr>
          <p:cNvPr id="86019" name="Rectangle 3"/>
          <p:cNvSpPr>
            <a:spLocks noGrp="1" noChangeArrowheads="1"/>
          </p:cNvSpPr>
          <p:nvPr>
            <p:ph type="body" idx="1"/>
          </p:nvPr>
        </p:nvSpPr>
        <p:spPr/>
        <p:txBody>
          <a:bodyPr/>
          <a:lstStyle/>
          <a:p>
            <a:r>
              <a:rPr lang="en-US" altLang="en-US"/>
              <a:t>In a large nucleus, the strong force holds together only the particles that are closest to one another.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ltLang="en-US" sz="4000"/>
              <a:t>How do forces work in a large nucleus?</a:t>
            </a:r>
          </a:p>
        </p:txBody>
      </p:sp>
      <p:sp>
        <p:nvSpPr>
          <p:cNvPr id="88067" name="Rectangle 3"/>
          <p:cNvSpPr>
            <a:spLocks noGrp="1" noChangeArrowheads="1"/>
          </p:cNvSpPr>
          <p:nvPr>
            <p:ph type="body" idx="1"/>
          </p:nvPr>
        </p:nvSpPr>
        <p:spPr/>
        <p:txBody>
          <a:bodyPr/>
          <a:lstStyle/>
          <a:p>
            <a:r>
              <a:rPr lang="en-US" altLang="en-US"/>
              <a:t>In a large nucleus, the strong force holds together only the particles that are closest to one another.</a:t>
            </a:r>
          </a:p>
          <a:p>
            <a:r>
              <a:rPr lang="en-US" altLang="en-US"/>
              <a:t>In a nucleus with many protons, the electric force repels protons that are far apart.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ltLang="en-US" sz="4000"/>
              <a:t>How do forces work in a large nucleus?</a:t>
            </a:r>
          </a:p>
        </p:txBody>
      </p:sp>
      <p:sp>
        <p:nvSpPr>
          <p:cNvPr id="90115" name="Rectangle 3"/>
          <p:cNvSpPr>
            <a:spLocks noGrp="1" noChangeArrowheads="1"/>
          </p:cNvSpPr>
          <p:nvPr>
            <p:ph type="body" idx="1"/>
          </p:nvPr>
        </p:nvSpPr>
        <p:spPr/>
        <p:txBody>
          <a:bodyPr/>
          <a:lstStyle/>
          <a:p>
            <a:r>
              <a:rPr lang="en-US" altLang="en-US" sz="2800"/>
              <a:t>In a large nucleus, the strong force holds together only the particles that are closest to one another.</a:t>
            </a:r>
          </a:p>
          <a:p>
            <a:r>
              <a:rPr lang="en-US" altLang="en-US" sz="2800"/>
              <a:t>In a nucleus with many protons, the electric force repels protons that are far apart.</a:t>
            </a:r>
          </a:p>
          <a:p>
            <a:r>
              <a:rPr lang="en-US" altLang="en-US" sz="2800"/>
              <a:t>This increased repulsive force causes the particles in a large nucleus to be held less tightly than those in a small nucleus.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ltLang="en-US"/>
              <a:t>Radioactivity</a:t>
            </a:r>
          </a:p>
        </p:txBody>
      </p:sp>
      <p:sp>
        <p:nvSpPr>
          <p:cNvPr id="92163" name="Rectangle 3"/>
          <p:cNvSpPr>
            <a:spLocks noGrp="1" noChangeArrowheads="1"/>
          </p:cNvSpPr>
          <p:nvPr>
            <p:ph type="body" idx="1"/>
          </p:nvPr>
        </p:nvSpPr>
        <p:spPr/>
        <p:txBody>
          <a:bodyPr/>
          <a:lstStyle/>
          <a:p>
            <a:r>
              <a:rPr lang="en-US" altLang="en-US"/>
              <a:t>When the strong force can hold a nucleus together forever, the nucleus is stable.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dirty="0"/>
              <a:t>Part 1 - Radioactivity</a:t>
            </a:r>
          </a:p>
        </p:txBody>
      </p:sp>
      <p:sp>
        <p:nvSpPr>
          <p:cNvPr id="43011" name="Rectangle 3"/>
          <p:cNvSpPr>
            <a:spLocks noGrp="1" noChangeArrowheads="1"/>
          </p:cNvSpPr>
          <p:nvPr>
            <p:ph type="body" idx="1"/>
          </p:nvPr>
        </p:nvSpPr>
        <p:spPr/>
        <p:txBody>
          <a:bodyPr/>
          <a:lstStyle/>
          <a:p>
            <a:pPr>
              <a:buFont typeface="Wingdings" panose="05000000000000000000" pitchFamily="2" charset="2"/>
              <a:buNone/>
            </a:pPr>
            <a:r>
              <a:rPr lang="en-US" altLang="en-US"/>
              <a:t>What You’ll Learn</a:t>
            </a:r>
          </a:p>
          <a:p>
            <a:r>
              <a:rPr lang="en-US" altLang="en-US"/>
              <a:t>What particles make up an atom and its nucleus</a:t>
            </a:r>
          </a:p>
          <a:p>
            <a:r>
              <a:rPr lang="en-US" altLang="en-US"/>
              <a:t>How the nucleus is held together</a:t>
            </a:r>
          </a:p>
          <a:p>
            <a:r>
              <a:rPr lang="en-US" altLang="en-US"/>
              <a:t>What radioactivity is</a:t>
            </a:r>
          </a:p>
          <a:p>
            <a:r>
              <a:rPr lang="en-US" altLang="en-US"/>
              <a:t>The properties of radioactive and stable nuclei</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altLang="en-US"/>
              <a:t>Radioactivity</a:t>
            </a:r>
          </a:p>
        </p:txBody>
      </p:sp>
      <p:sp>
        <p:nvSpPr>
          <p:cNvPr id="94211" name="Rectangle 3"/>
          <p:cNvSpPr>
            <a:spLocks noGrp="1" noChangeArrowheads="1"/>
          </p:cNvSpPr>
          <p:nvPr>
            <p:ph type="body" idx="1"/>
          </p:nvPr>
        </p:nvSpPr>
        <p:spPr/>
        <p:txBody>
          <a:bodyPr/>
          <a:lstStyle/>
          <a:p>
            <a:r>
              <a:rPr lang="en-US" altLang="en-US"/>
              <a:t>When the strong force can hold a nucleus together forever, the nucleus is stable.</a:t>
            </a:r>
          </a:p>
          <a:p>
            <a:r>
              <a:rPr lang="en-US" altLang="en-US"/>
              <a:t>If not, the nucleus becomes unstable and can break apart or decay by emitting particles and energy.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ltLang="en-US"/>
              <a:t>Radioactivity</a:t>
            </a:r>
          </a:p>
        </p:txBody>
      </p:sp>
      <p:sp>
        <p:nvSpPr>
          <p:cNvPr id="96259" name="Rectangle 3"/>
          <p:cNvSpPr>
            <a:spLocks noGrp="1" noChangeArrowheads="1"/>
          </p:cNvSpPr>
          <p:nvPr>
            <p:ph type="body" idx="1"/>
          </p:nvPr>
        </p:nvSpPr>
        <p:spPr/>
        <p:txBody>
          <a:bodyPr/>
          <a:lstStyle/>
          <a:p>
            <a:pPr>
              <a:lnSpc>
                <a:spcPct val="90000"/>
              </a:lnSpc>
            </a:pPr>
            <a:r>
              <a:rPr lang="en-US" altLang="en-US"/>
              <a:t>When the strong force can hold a nucleus together forever, the nucleus is stable.</a:t>
            </a:r>
          </a:p>
          <a:p>
            <a:pPr>
              <a:lnSpc>
                <a:spcPct val="90000"/>
              </a:lnSpc>
            </a:pPr>
            <a:r>
              <a:rPr lang="en-US" altLang="en-US"/>
              <a:t>If not, the nucleus becomes unstable and can break apart or decay by emitting particles and energy.</a:t>
            </a:r>
          </a:p>
          <a:p>
            <a:pPr>
              <a:lnSpc>
                <a:spcPct val="90000"/>
              </a:lnSpc>
            </a:pPr>
            <a:r>
              <a:rPr lang="en-US" altLang="en-US"/>
              <a:t>Large nuclei are more unstable; all with more than 83 protons are radioactive.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ltLang="en-US"/>
              <a:t>What are isotopes?</a:t>
            </a:r>
          </a:p>
        </p:txBody>
      </p:sp>
      <p:sp>
        <p:nvSpPr>
          <p:cNvPr id="98308" name="Rectangle 4"/>
          <p:cNvSpPr>
            <a:spLocks noGrp="1" noChangeArrowheads="1"/>
          </p:cNvSpPr>
          <p:nvPr>
            <p:ph sz="half" idx="1"/>
          </p:nvPr>
        </p:nvSpPr>
        <p:spPr/>
        <p:txBody>
          <a:bodyPr/>
          <a:lstStyle/>
          <a:p>
            <a:endParaRPr lang="en-US" altLang="en-US" sz="2800"/>
          </a:p>
        </p:txBody>
      </p:sp>
      <p:sp>
        <p:nvSpPr>
          <p:cNvPr id="98309" name="Rectangle 5"/>
          <p:cNvSpPr>
            <a:spLocks noGrp="1" noChangeArrowheads="1"/>
          </p:cNvSpPr>
          <p:nvPr>
            <p:ph type="body" sz="half" idx="2"/>
          </p:nvPr>
        </p:nvSpPr>
        <p:spPr/>
        <p:txBody>
          <a:bodyPr/>
          <a:lstStyle/>
          <a:p>
            <a:r>
              <a:rPr lang="en-US" altLang="en-US" sz="2800"/>
              <a:t>Atoms of the same element may have different numbers of neutrons in the nucleus.</a:t>
            </a:r>
          </a:p>
          <a:p>
            <a:endParaRPr lang="en-US" altLang="en-US" sz="2800"/>
          </a:p>
        </p:txBody>
      </p:sp>
      <p:pic>
        <p:nvPicPr>
          <p:cNvPr id="98311" name="Picture 7" descr="isotop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752600"/>
            <a:ext cx="4419600" cy="41640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altLang="en-US"/>
              <a:t>What are isotopes?</a:t>
            </a:r>
          </a:p>
        </p:txBody>
      </p:sp>
      <p:sp>
        <p:nvSpPr>
          <p:cNvPr id="101379" name="Rectangle 3"/>
          <p:cNvSpPr>
            <a:spLocks noGrp="1" noChangeArrowheads="1"/>
          </p:cNvSpPr>
          <p:nvPr>
            <p:ph sz="half" idx="1"/>
          </p:nvPr>
        </p:nvSpPr>
        <p:spPr/>
        <p:txBody>
          <a:bodyPr/>
          <a:lstStyle/>
          <a:p>
            <a:endParaRPr lang="en-US" altLang="en-US" sz="2400"/>
          </a:p>
        </p:txBody>
      </p:sp>
      <p:sp>
        <p:nvSpPr>
          <p:cNvPr id="101380" name="Rectangle 4"/>
          <p:cNvSpPr>
            <a:spLocks noGrp="1" noChangeArrowheads="1"/>
          </p:cNvSpPr>
          <p:nvPr>
            <p:ph type="body" sz="half" idx="2"/>
          </p:nvPr>
        </p:nvSpPr>
        <p:spPr>
          <a:xfrm>
            <a:off x="4648200" y="1371600"/>
            <a:ext cx="4495800" cy="4759325"/>
          </a:xfrm>
        </p:spPr>
        <p:txBody>
          <a:bodyPr/>
          <a:lstStyle/>
          <a:p>
            <a:r>
              <a:rPr lang="en-US" altLang="en-US" sz="2800"/>
              <a:t>Atoms of the same element may have different numbers of neutrons in the nucleus.</a:t>
            </a:r>
          </a:p>
          <a:p>
            <a:r>
              <a:rPr lang="en-US" altLang="en-US" sz="2800"/>
              <a:t>The atoms of all isotopes of an element have the same numbers of protons &amp; electrons &amp; the same chemical properties.</a:t>
            </a:r>
          </a:p>
          <a:p>
            <a:endParaRPr lang="en-US" altLang="en-US" sz="2800"/>
          </a:p>
        </p:txBody>
      </p:sp>
      <p:pic>
        <p:nvPicPr>
          <p:cNvPr id="101381" name="Picture 5" descr="isotop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752600"/>
            <a:ext cx="4419600" cy="41640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altLang="en-US"/>
              <a:t>What makes nuclei unstable?</a:t>
            </a:r>
          </a:p>
        </p:txBody>
      </p:sp>
      <p:sp>
        <p:nvSpPr>
          <p:cNvPr id="103427" name="Rectangle 3"/>
          <p:cNvSpPr>
            <a:spLocks noGrp="1" noChangeArrowheads="1"/>
          </p:cNvSpPr>
          <p:nvPr>
            <p:ph type="body" idx="1"/>
          </p:nvPr>
        </p:nvSpPr>
        <p:spPr/>
        <p:txBody>
          <a:bodyPr/>
          <a:lstStyle/>
          <a:p>
            <a:r>
              <a:rPr lang="en-US" altLang="en-US"/>
              <a:t>The ratio of neutrons to protons determines whether a nucleus is stable or unstable.</a:t>
            </a:r>
          </a:p>
          <a:p>
            <a:pPr lvl="1"/>
            <a:r>
              <a:rPr lang="en-US" altLang="en-US"/>
              <a:t>Small isotopes 1 neutron:1 proton</a:t>
            </a:r>
          </a:p>
          <a:p>
            <a:pPr lvl="1"/>
            <a:r>
              <a:rPr lang="en-US" altLang="en-US"/>
              <a:t>Large isotope 3 neutrons: 2 protons</a:t>
            </a:r>
          </a:p>
          <a:p>
            <a:pPr lvl="1"/>
            <a:r>
              <a:rPr lang="en-US" altLang="en-US"/>
              <a:t>Generally, nuclei with too many or too few neutrons compared to the numbers are unstable or radioactive.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altLang="en-US"/>
              <a:t>How is a nucleus described?</a:t>
            </a:r>
          </a:p>
        </p:txBody>
      </p:sp>
      <p:sp>
        <p:nvSpPr>
          <p:cNvPr id="105475" name="Rectangle 3"/>
          <p:cNvSpPr>
            <a:spLocks noGrp="1" noChangeArrowheads="1"/>
          </p:cNvSpPr>
          <p:nvPr>
            <p:ph type="body" sz="half" idx="2"/>
          </p:nvPr>
        </p:nvSpPr>
        <p:spPr>
          <a:xfrm>
            <a:off x="457200" y="3505200"/>
            <a:ext cx="8229600" cy="2625725"/>
          </a:xfrm>
        </p:spPr>
        <p:txBody>
          <a:bodyPr/>
          <a:lstStyle/>
          <a:p>
            <a:r>
              <a:rPr lang="en-US" altLang="en-US" sz="2800" dirty="0"/>
              <a:t>Atomic number= proton number</a:t>
            </a:r>
          </a:p>
          <a:p>
            <a:r>
              <a:rPr lang="en-US" altLang="en-US" sz="2800" dirty="0"/>
              <a:t>Mass number (atomic weight) = protons + neutrons</a:t>
            </a:r>
          </a:p>
          <a:p>
            <a:pPr>
              <a:buFont typeface="Wingdings" panose="05000000000000000000" pitchFamily="2" charset="2"/>
              <a:buNone/>
            </a:pPr>
            <a:endParaRPr lang="en-US" altLang="en-US" sz="2800" dirty="0"/>
          </a:p>
          <a:p>
            <a:endParaRPr lang="en-US" altLang="en-US" sz="2800" dirty="0"/>
          </a:p>
        </p:txBody>
      </p:sp>
      <p:pic>
        <p:nvPicPr>
          <p:cNvPr id="105478" name="Picture 6" descr="carbon-symb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1295400"/>
            <a:ext cx="4038600" cy="1857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altLang="en-US" sz="4000"/>
              <a:t>How is an atom’s information shown?</a:t>
            </a:r>
          </a:p>
        </p:txBody>
      </p:sp>
      <p:sp>
        <p:nvSpPr>
          <p:cNvPr id="108548" name="Rectangle 4"/>
          <p:cNvSpPr>
            <a:spLocks noGrp="1" noChangeArrowheads="1"/>
          </p:cNvSpPr>
          <p:nvPr>
            <p:ph type="body" sz="half" idx="2"/>
          </p:nvPr>
        </p:nvSpPr>
        <p:spPr>
          <a:xfrm>
            <a:off x="533400" y="3657600"/>
            <a:ext cx="8153400" cy="2473325"/>
          </a:xfrm>
        </p:spPr>
        <p:txBody>
          <a:bodyPr/>
          <a:lstStyle/>
          <a:p>
            <a:r>
              <a:rPr lang="en-US" altLang="en-US" sz="2800" dirty="0"/>
              <a:t>Scientists use symbols to write information about atoms.</a:t>
            </a:r>
          </a:p>
          <a:p>
            <a:r>
              <a:rPr lang="en-US" altLang="en-US" sz="2800" dirty="0"/>
              <a:t>C is the symbol for carbon with 6 protons and 6 neutrons in the isotope C-12. Stable w/ 1:1 ratio</a:t>
            </a:r>
          </a:p>
        </p:txBody>
      </p:sp>
      <p:pic>
        <p:nvPicPr>
          <p:cNvPr id="108549" name="Picture 5" descr="carbon-symb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1524000"/>
            <a:ext cx="4038600" cy="1857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Rectangle 4"/>
          <p:cNvSpPr>
            <a:spLocks noGrp="1" noChangeArrowheads="1"/>
          </p:cNvSpPr>
          <p:nvPr>
            <p:ph type="title"/>
          </p:nvPr>
        </p:nvSpPr>
        <p:spPr/>
        <p:txBody>
          <a:bodyPr/>
          <a:lstStyle/>
          <a:p>
            <a:r>
              <a:rPr lang="en-US" altLang="en-US" sz="4000"/>
              <a:t>How is an atom’s information shown?</a:t>
            </a:r>
          </a:p>
        </p:txBody>
      </p:sp>
      <p:sp>
        <p:nvSpPr>
          <p:cNvPr id="110598" name="Rectangle 6"/>
          <p:cNvSpPr>
            <a:spLocks noGrp="1" noChangeArrowheads="1"/>
          </p:cNvSpPr>
          <p:nvPr>
            <p:ph type="body" sz="half" idx="2"/>
          </p:nvPr>
        </p:nvSpPr>
        <p:spPr>
          <a:xfrm>
            <a:off x="457200" y="3429000"/>
            <a:ext cx="8534400" cy="2854325"/>
          </a:xfrm>
        </p:spPr>
        <p:txBody>
          <a:bodyPr/>
          <a:lstStyle/>
          <a:p>
            <a:r>
              <a:rPr lang="en-US" altLang="en-US" sz="2800" dirty="0"/>
              <a:t>This isotope is carbon-14 with 6 protons and 8 neutrons (14-6); the ratio is 8:6 so this is unstable or radioactive.</a:t>
            </a:r>
          </a:p>
        </p:txBody>
      </p:sp>
      <p:pic>
        <p:nvPicPr>
          <p:cNvPr id="2" name="Picture 1"/>
          <p:cNvPicPr>
            <a:picLocks noChangeAspect="1"/>
          </p:cNvPicPr>
          <p:nvPr/>
        </p:nvPicPr>
        <p:blipFill>
          <a:blip r:embed="rId3"/>
          <a:stretch>
            <a:fillRect/>
          </a:stretch>
        </p:blipFill>
        <p:spPr>
          <a:xfrm>
            <a:off x="4114800" y="1600200"/>
            <a:ext cx="1051785" cy="1310100"/>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altLang="en-US" dirty="0"/>
              <a:t>Who discovered radioactivity?</a:t>
            </a:r>
          </a:p>
        </p:txBody>
      </p:sp>
      <p:sp>
        <p:nvSpPr>
          <p:cNvPr id="113667" name="Rectangle 3"/>
          <p:cNvSpPr>
            <a:spLocks noGrp="1" noChangeArrowheads="1"/>
          </p:cNvSpPr>
          <p:nvPr>
            <p:ph type="body" idx="1"/>
          </p:nvPr>
        </p:nvSpPr>
        <p:spPr>
          <a:xfrm>
            <a:off x="457200" y="2133600"/>
            <a:ext cx="8229600" cy="3997325"/>
          </a:xfrm>
        </p:spPr>
        <p:txBody>
          <a:bodyPr/>
          <a:lstStyle/>
          <a:p>
            <a:pPr>
              <a:lnSpc>
                <a:spcPct val="90000"/>
              </a:lnSpc>
            </a:pPr>
            <a:r>
              <a:rPr lang="en-US" altLang="en-US" sz="2800" dirty="0"/>
              <a:t>In 1896, Henri Becquerel accidentally left pieces of uranium salt in a drawer on a photographic plate.  When he developed the plate, he saw an outline of the uranium salt on it.  He realized that it must have given off rays that darkened the film.</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altLang="en-US"/>
              <a:t>Who discovered radioactivity?</a:t>
            </a:r>
          </a:p>
        </p:txBody>
      </p:sp>
      <p:sp>
        <p:nvSpPr>
          <p:cNvPr id="115715" name="Rectangle 3"/>
          <p:cNvSpPr>
            <a:spLocks noGrp="1" noChangeArrowheads="1"/>
          </p:cNvSpPr>
          <p:nvPr>
            <p:ph type="body" sz="half" idx="1"/>
          </p:nvPr>
        </p:nvSpPr>
        <p:spPr/>
        <p:txBody>
          <a:bodyPr/>
          <a:lstStyle/>
          <a:p>
            <a:r>
              <a:rPr lang="en-US" altLang="en-US" sz="2800"/>
              <a:t>Two years later Marie and Pierre Curie discovered two new elements, polonium and radium, both radioactive.</a:t>
            </a:r>
          </a:p>
        </p:txBody>
      </p:sp>
      <p:pic>
        <p:nvPicPr>
          <p:cNvPr id="115717" name="Picture 5" descr="PierreMarie_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1975" y="1905000"/>
            <a:ext cx="4772025" cy="353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ltLang="en-US"/>
              <a:t>The Nucleus</a:t>
            </a:r>
          </a:p>
        </p:txBody>
      </p:sp>
      <p:sp>
        <p:nvSpPr>
          <p:cNvPr id="53251" name="Rectangle 3"/>
          <p:cNvSpPr>
            <a:spLocks noGrp="1" noChangeArrowheads="1"/>
          </p:cNvSpPr>
          <p:nvPr>
            <p:ph type="body" idx="1"/>
          </p:nvPr>
        </p:nvSpPr>
        <p:spPr/>
        <p:txBody>
          <a:bodyPr/>
          <a:lstStyle/>
          <a:p>
            <a:r>
              <a:rPr lang="en-US" altLang="en-US"/>
              <a:t>The atom is made up of protons, neutrons and electrons.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altLang="en-US"/>
              <a:t>Who discovered radioactivity?</a:t>
            </a:r>
          </a:p>
        </p:txBody>
      </p:sp>
      <p:sp>
        <p:nvSpPr>
          <p:cNvPr id="117763" name="Rectangle 3"/>
          <p:cNvSpPr>
            <a:spLocks noGrp="1" noChangeArrowheads="1"/>
          </p:cNvSpPr>
          <p:nvPr>
            <p:ph type="body" idx="1"/>
          </p:nvPr>
        </p:nvSpPr>
        <p:spPr/>
        <p:txBody>
          <a:bodyPr/>
          <a:lstStyle/>
          <a:p>
            <a:r>
              <a:rPr lang="en-US" altLang="en-US"/>
              <a:t>Two years later Marie and Pierre Curie discovered two new elements, polonium and radium, both radioactive.</a:t>
            </a:r>
          </a:p>
          <a:p>
            <a:r>
              <a:rPr lang="en-US" altLang="en-US"/>
              <a:t>It took them &gt;3 years to get 0.1g of radium from several tons of the mineral pitchblende.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Part 2 - Nuclear Decay</a:t>
            </a:r>
          </a:p>
        </p:txBody>
      </p:sp>
      <p:sp>
        <p:nvSpPr>
          <p:cNvPr id="47107" name="Rectangle 3"/>
          <p:cNvSpPr>
            <a:spLocks noGrp="1" noChangeArrowheads="1"/>
          </p:cNvSpPr>
          <p:nvPr>
            <p:ph type="body" idx="1"/>
          </p:nvPr>
        </p:nvSpPr>
        <p:spPr/>
        <p:txBody>
          <a:bodyPr/>
          <a:lstStyle/>
          <a:p>
            <a:pPr>
              <a:buFont typeface="Wingdings" panose="05000000000000000000" pitchFamily="2" charset="2"/>
              <a:buNone/>
            </a:pPr>
            <a:r>
              <a:rPr lang="en-US" altLang="en-US"/>
              <a:t>What You’ll Learn</a:t>
            </a:r>
          </a:p>
          <a:p>
            <a:r>
              <a:rPr lang="en-US" altLang="en-US"/>
              <a:t>How alpha, beta, and gamma radiation are similar and different</a:t>
            </a:r>
          </a:p>
          <a:p>
            <a:r>
              <a:rPr lang="en-US" altLang="en-US"/>
              <a:t>What the half-life of a radioactive material is</a:t>
            </a:r>
          </a:p>
          <a:p>
            <a:r>
              <a:rPr lang="en-US" altLang="en-US"/>
              <a:t>How radioactive dating is used</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ltLang="en-US"/>
              <a:t>Nuclear Radiation</a:t>
            </a:r>
          </a:p>
        </p:txBody>
      </p:sp>
      <p:sp>
        <p:nvSpPr>
          <p:cNvPr id="55299" name="Rectangle 3"/>
          <p:cNvSpPr>
            <a:spLocks noGrp="1" noChangeArrowheads="1"/>
          </p:cNvSpPr>
          <p:nvPr>
            <p:ph type="body" idx="1"/>
          </p:nvPr>
        </p:nvSpPr>
        <p:spPr/>
        <p:txBody>
          <a:bodyPr/>
          <a:lstStyle/>
          <a:p>
            <a:r>
              <a:rPr lang="en-US" altLang="en-US"/>
              <a:t>When an unstable nucleus decays, it breaks apart emitting particles and energy as it decays.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altLang="en-US"/>
              <a:t>Nuclear Radiation</a:t>
            </a:r>
          </a:p>
        </p:txBody>
      </p:sp>
      <p:sp>
        <p:nvSpPr>
          <p:cNvPr id="119811" name="Rectangle 3"/>
          <p:cNvSpPr>
            <a:spLocks noGrp="1" noChangeArrowheads="1"/>
          </p:cNvSpPr>
          <p:nvPr>
            <p:ph type="body" idx="1"/>
          </p:nvPr>
        </p:nvSpPr>
        <p:spPr/>
        <p:txBody>
          <a:bodyPr/>
          <a:lstStyle/>
          <a:p>
            <a:r>
              <a:rPr lang="en-US" altLang="en-US"/>
              <a:t>When an unstable nucleus decays, it breaks apart emitting particles and energy as it decays.</a:t>
            </a:r>
          </a:p>
          <a:p>
            <a:r>
              <a:rPr lang="en-US" altLang="en-US"/>
              <a:t>Three types of nuclear radiation:</a:t>
            </a:r>
          </a:p>
          <a:p>
            <a:pPr lvl="1"/>
            <a:r>
              <a:rPr lang="en-US" altLang="en-US"/>
              <a:t>Alpha particles</a:t>
            </a:r>
          </a:p>
          <a:p>
            <a:pPr lvl="1"/>
            <a:r>
              <a:rPr lang="en-US" altLang="en-US"/>
              <a:t>Beta particles</a:t>
            </a:r>
          </a:p>
          <a:p>
            <a:pPr lvl="1"/>
            <a:r>
              <a:rPr lang="en-US" altLang="en-US"/>
              <a:t>Gamma radiation electromagnetic wave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US" altLang="en-US"/>
              <a:t>Alpha Particles</a:t>
            </a:r>
          </a:p>
        </p:txBody>
      </p:sp>
      <p:sp>
        <p:nvSpPr>
          <p:cNvPr id="121859" name="Rectangle 3"/>
          <p:cNvSpPr>
            <a:spLocks noGrp="1" noChangeArrowheads="1"/>
          </p:cNvSpPr>
          <p:nvPr>
            <p:ph type="body" idx="1"/>
          </p:nvPr>
        </p:nvSpPr>
        <p:spPr/>
        <p:txBody>
          <a:bodyPr/>
          <a:lstStyle/>
          <a:p>
            <a:r>
              <a:rPr lang="en-US" altLang="en-US"/>
              <a:t>An</a:t>
            </a:r>
            <a:r>
              <a:rPr lang="en-US" altLang="en-US" b="1" i="1"/>
              <a:t> alpha particle </a:t>
            </a:r>
            <a:r>
              <a:rPr lang="en-US" altLang="en-US"/>
              <a:t>is made of 2 protons &amp; 2 neutrons.</a:t>
            </a:r>
          </a:p>
        </p:txBody>
      </p:sp>
      <p:pic>
        <p:nvPicPr>
          <p:cNvPr id="121861" name="Picture 5" descr="alpha_dec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2921000"/>
            <a:ext cx="6629400" cy="3403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US" altLang="en-US"/>
              <a:t>Alpha Particles</a:t>
            </a:r>
          </a:p>
        </p:txBody>
      </p:sp>
      <p:sp>
        <p:nvSpPr>
          <p:cNvPr id="123907" name="Rectangle 3"/>
          <p:cNvSpPr>
            <a:spLocks noGrp="1" noChangeArrowheads="1"/>
          </p:cNvSpPr>
          <p:nvPr>
            <p:ph type="body" idx="1"/>
          </p:nvPr>
        </p:nvSpPr>
        <p:spPr/>
        <p:txBody>
          <a:bodyPr/>
          <a:lstStyle/>
          <a:p>
            <a:r>
              <a:rPr lang="en-US" altLang="en-US"/>
              <a:t>An</a:t>
            </a:r>
            <a:r>
              <a:rPr lang="en-US" altLang="en-US" b="1" i="1"/>
              <a:t> alpha particle </a:t>
            </a:r>
            <a:r>
              <a:rPr lang="en-US" altLang="en-US"/>
              <a:t>is made of 2 protons &amp; 2 neutrons.</a:t>
            </a:r>
          </a:p>
          <a:p>
            <a:r>
              <a:rPr lang="en-US" altLang="en-US"/>
              <a:t>The decaying nucleus emits an alpha particle ( </a:t>
            </a:r>
            <a:r>
              <a:rPr lang="en-US" altLang="en-US" baseline="30000"/>
              <a:t>4</a:t>
            </a:r>
            <a:r>
              <a:rPr lang="en-US" altLang="en-US" baseline="-25000"/>
              <a:t>2</a:t>
            </a:r>
            <a:r>
              <a:rPr lang="en-US" altLang="en-US"/>
              <a:t>He) with a mass number of 4 &amp; atomic number of 2.</a:t>
            </a:r>
            <a:endParaRPr lang="en-US" altLang="en-US" baseline="-250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en-US" altLang="en-US"/>
              <a:t>Alpha Particles</a:t>
            </a:r>
          </a:p>
        </p:txBody>
      </p:sp>
      <p:sp>
        <p:nvSpPr>
          <p:cNvPr id="125955" name="Rectangle 3"/>
          <p:cNvSpPr>
            <a:spLocks noGrp="1" noChangeArrowheads="1"/>
          </p:cNvSpPr>
          <p:nvPr>
            <p:ph type="body" idx="1"/>
          </p:nvPr>
        </p:nvSpPr>
        <p:spPr/>
        <p:txBody>
          <a:bodyPr/>
          <a:lstStyle/>
          <a:p>
            <a:r>
              <a:rPr lang="en-US" altLang="en-US"/>
              <a:t>An</a:t>
            </a:r>
            <a:r>
              <a:rPr lang="en-US" altLang="en-US" b="1" i="1"/>
              <a:t> alpha particle </a:t>
            </a:r>
            <a:r>
              <a:rPr lang="en-US" altLang="en-US"/>
              <a:t>is made of 2 protons &amp; 2 neutrons.</a:t>
            </a:r>
          </a:p>
          <a:p>
            <a:r>
              <a:rPr lang="en-US" altLang="en-US"/>
              <a:t>The decaying nucleus emits an alpha particle ( </a:t>
            </a:r>
            <a:r>
              <a:rPr lang="en-US" altLang="en-US" baseline="30000"/>
              <a:t>4</a:t>
            </a:r>
            <a:r>
              <a:rPr lang="en-US" altLang="en-US" baseline="-25000"/>
              <a:t>2</a:t>
            </a:r>
            <a:r>
              <a:rPr lang="en-US" altLang="en-US"/>
              <a:t>He) with a mass number of 4 &amp; atomic number of 2.</a:t>
            </a:r>
          </a:p>
          <a:p>
            <a:r>
              <a:rPr lang="en-US" altLang="en-US"/>
              <a:t>An alpha particle is the same as the nucleus of a Helium (He) atom.</a:t>
            </a:r>
            <a:endParaRPr lang="en-US" altLang="en-US" baseline="-250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en-US" altLang="en-US"/>
              <a:t>Alpha Particles</a:t>
            </a:r>
          </a:p>
        </p:txBody>
      </p:sp>
      <p:sp>
        <p:nvSpPr>
          <p:cNvPr id="128003" name="Rectangle 3"/>
          <p:cNvSpPr>
            <a:spLocks noGrp="1" noChangeArrowheads="1"/>
          </p:cNvSpPr>
          <p:nvPr>
            <p:ph type="body" idx="1"/>
          </p:nvPr>
        </p:nvSpPr>
        <p:spPr/>
        <p:txBody>
          <a:bodyPr/>
          <a:lstStyle/>
          <a:p>
            <a:r>
              <a:rPr lang="en-US" altLang="en-US" sz="2800"/>
              <a:t>Alpha particles have much more mass than beta or gamma radiation</a:t>
            </a:r>
          </a:p>
          <a:p>
            <a:pPr lvl="1"/>
            <a:r>
              <a:rPr lang="en-US" altLang="en-US"/>
              <a:t> with an electric charge of +2.	</a:t>
            </a:r>
          </a:p>
          <a:p>
            <a:pPr lvl="1"/>
            <a:r>
              <a:rPr lang="en-US" altLang="en-US"/>
              <a:t>Penetrate or pass through matter</a:t>
            </a:r>
          </a:p>
          <a:p>
            <a:pPr lvl="1"/>
            <a:r>
              <a:rPr lang="en-US" altLang="en-US"/>
              <a:t>Attract negatively charged electrons away from atoms they pass</a:t>
            </a:r>
          </a:p>
          <a:p>
            <a:pPr lvl="1"/>
            <a:r>
              <a:rPr lang="en-US" altLang="en-US"/>
              <a:t>Lose energy quickly &amp; slow down</a:t>
            </a:r>
          </a:p>
          <a:p>
            <a:pPr lvl="1"/>
            <a:r>
              <a:rPr lang="en-US" altLang="en-US"/>
              <a:t>Heavier &amp; move more slowly than </a:t>
            </a:r>
            <a:r>
              <a:rPr lang="el-GR" altLang="en-US"/>
              <a:t>β</a:t>
            </a:r>
            <a:r>
              <a:rPr lang="en-US" altLang="en-US"/>
              <a:t> or gamma</a:t>
            </a:r>
          </a:p>
          <a:p>
            <a:pPr lvl="1"/>
            <a:r>
              <a:rPr lang="en-US" altLang="en-US"/>
              <a:t>Sheet of paper can stop alpha particles</a:t>
            </a:r>
            <a:endParaRPr lang="el-GR"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en-US" altLang="en-US" sz="4000"/>
              <a:t>How can alpha particles harm you?</a:t>
            </a:r>
          </a:p>
        </p:txBody>
      </p:sp>
      <p:sp>
        <p:nvSpPr>
          <p:cNvPr id="130051" name="Rectangle 3"/>
          <p:cNvSpPr>
            <a:spLocks noGrp="1" noChangeArrowheads="1"/>
          </p:cNvSpPr>
          <p:nvPr>
            <p:ph type="body" idx="1"/>
          </p:nvPr>
        </p:nvSpPr>
        <p:spPr/>
        <p:txBody>
          <a:bodyPr/>
          <a:lstStyle/>
          <a:p>
            <a:r>
              <a:rPr lang="en-US" altLang="en-US"/>
              <a:t>Think of alpha particles like bowling balls moving in slow motion – they may not penetrate deeply but they can do lots of damage to whatever they hit.</a:t>
            </a:r>
          </a:p>
          <a:p>
            <a:r>
              <a:rPr lang="en-US" altLang="en-US"/>
              <a:t>Released inside the human body they can damage cells causing illness &amp; disease.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en-US" altLang="en-US" sz="4000"/>
              <a:t>How can alpha particles help you?</a:t>
            </a:r>
          </a:p>
        </p:txBody>
      </p:sp>
      <p:sp>
        <p:nvSpPr>
          <p:cNvPr id="132099" name="Rectangle 3"/>
          <p:cNvSpPr>
            <a:spLocks noGrp="1" noChangeArrowheads="1"/>
          </p:cNvSpPr>
          <p:nvPr>
            <p:ph type="body" idx="1"/>
          </p:nvPr>
        </p:nvSpPr>
        <p:spPr/>
        <p:txBody>
          <a:bodyPr/>
          <a:lstStyle/>
          <a:p>
            <a:r>
              <a:rPr lang="en-US" altLang="en-US"/>
              <a:t>Smoke detectors work by emitting alpha particles which collide with molecules in the air forming ions that flow within the detector to create an electric circuit.  Smoke particles break this circuit causing the alarm to sound.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ltLang="en-US"/>
              <a:t>The Nucleus</a:t>
            </a:r>
          </a:p>
        </p:txBody>
      </p:sp>
      <p:sp>
        <p:nvSpPr>
          <p:cNvPr id="59395" name="Rectangle 3"/>
          <p:cNvSpPr>
            <a:spLocks noGrp="1" noChangeArrowheads="1"/>
          </p:cNvSpPr>
          <p:nvPr>
            <p:ph type="body" idx="1"/>
          </p:nvPr>
        </p:nvSpPr>
        <p:spPr/>
        <p:txBody>
          <a:bodyPr/>
          <a:lstStyle/>
          <a:p>
            <a:r>
              <a:rPr lang="en-US" altLang="en-US"/>
              <a:t>The atom is made up of protons, neutrons and electrons.</a:t>
            </a:r>
          </a:p>
          <a:p>
            <a:r>
              <a:rPr lang="en-US" altLang="en-US"/>
              <a:t>Positively-charged protons and electrically neutral neutrons are located in the nucleus.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en-US" altLang="en-US"/>
              <a:t>What is transmutation</a:t>
            </a:r>
          </a:p>
        </p:txBody>
      </p:sp>
      <p:sp>
        <p:nvSpPr>
          <p:cNvPr id="134147" name="Rectangle 3"/>
          <p:cNvSpPr>
            <a:spLocks noGrp="1" noChangeArrowheads="1"/>
          </p:cNvSpPr>
          <p:nvPr>
            <p:ph type="body" idx="1"/>
          </p:nvPr>
        </p:nvSpPr>
        <p:spPr/>
        <p:txBody>
          <a:bodyPr/>
          <a:lstStyle/>
          <a:p>
            <a:pPr>
              <a:lnSpc>
                <a:spcPct val="90000"/>
              </a:lnSpc>
            </a:pPr>
            <a:r>
              <a:rPr lang="en-US" altLang="en-US"/>
              <a:t>After an alpha particle is emitted, the nucleus has 2 fewer protons &amp; neutrons than it had.</a:t>
            </a:r>
          </a:p>
          <a:p>
            <a:pPr>
              <a:lnSpc>
                <a:spcPct val="90000"/>
              </a:lnSpc>
            </a:pPr>
            <a:r>
              <a:rPr lang="en-US" altLang="en-US" b="1" i="1"/>
              <a:t>Transmutation</a:t>
            </a:r>
            <a:r>
              <a:rPr lang="en-US" altLang="en-US"/>
              <a:t> is the process of changing one element to a different element by the decaying process.</a:t>
            </a:r>
          </a:p>
          <a:p>
            <a:pPr>
              <a:lnSpc>
                <a:spcPct val="90000"/>
              </a:lnSpc>
            </a:pPr>
            <a:r>
              <a:rPr lang="en-US" altLang="en-US" baseline="30000"/>
              <a:t>210</a:t>
            </a:r>
            <a:r>
              <a:rPr lang="en-US" altLang="en-US" baseline="-25000"/>
              <a:t>84</a:t>
            </a:r>
            <a:r>
              <a:rPr lang="en-US" altLang="en-US"/>
              <a:t>Po – </a:t>
            </a:r>
            <a:r>
              <a:rPr lang="en-US" altLang="en-US" baseline="30000"/>
              <a:t>4 </a:t>
            </a:r>
            <a:r>
              <a:rPr lang="en-US" altLang="en-US" baseline="-25000"/>
              <a:t>2</a:t>
            </a:r>
            <a:r>
              <a:rPr lang="en-US" altLang="en-US"/>
              <a:t>He = </a:t>
            </a:r>
            <a:r>
              <a:rPr lang="en-US" altLang="en-US" baseline="30000"/>
              <a:t>206</a:t>
            </a:r>
            <a:r>
              <a:rPr lang="en-US" altLang="en-US" baseline="-25000"/>
              <a:t>82</a:t>
            </a:r>
            <a:r>
              <a:rPr lang="en-US" altLang="en-US"/>
              <a:t>Pb              </a:t>
            </a:r>
          </a:p>
          <a:p>
            <a:pPr>
              <a:lnSpc>
                <a:spcPct val="90000"/>
              </a:lnSpc>
            </a:pPr>
            <a:r>
              <a:rPr lang="en-US" altLang="en-US"/>
              <a:t>The polonium atom has become a lead atom.</a:t>
            </a:r>
            <a:endParaRPr lang="en-US" altLang="en-US" baseline="300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n-US" altLang="en-US"/>
              <a:t>Beta Particles</a:t>
            </a:r>
          </a:p>
        </p:txBody>
      </p:sp>
      <p:sp>
        <p:nvSpPr>
          <p:cNvPr id="136195" name="Rectangle 3"/>
          <p:cNvSpPr>
            <a:spLocks noGrp="1" noChangeArrowheads="1"/>
          </p:cNvSpPr>
          <p:nvPr>
            <p:ph type="body" idx="1"/>
          </p:nvPr>
        </p:nvSpPr>
        <p:spPr/>
        <p:txBody>
          <a:bodyPr/>
          <a:lstStyle/>
          <a:p>
            <a:r>
              <a:rPr lang="en-US" altLang="en-US"/>
              <a:t>A second type of radioactive decay, beta radiation, a neutron decays into a proton by emitting an electron     (</a:t>
            </a:r>
            <a:r>
              <a:rPr lang="en-US" altLang="en-US" baseline="30000"/>
              <a:t>0</a:t>
            </a:r>
            <a:r>
              <a:rPr lang="en-US" altLang="en-US" baseline="-25000"/>
              <a:t>-1</a:t>
            </a:r>
            <a:r>
              <a:rPr lang="en-US" altLang="en-US"/>
              <a:t>e). Beta decay is caused by the weak force.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n-US" altLang="en-US"/>
              <a:t>Beta Particles</a:t>
            </a:r>
          </a:p>
        </p:txBody>
      </p:sp>
      <p:sp>
        <p:nvSpPr>
          <p:cNvPr id="138243" name="Rectangle 3"/>
          <p:cNvSpPr>
            <a:spLocks noGrp="1" noChangeArrowheads="1"/>
          </p:cNvSpPr>
          <p:nvPr>
            <p:ph type="body" idx="1"/>
          </p:nvPr>
        </p:nvSpPr>
        <p:spPr/>
        <p:txBody>
          <a:bodyPr/>
          <a:lstStyle/>
          <a:p>
            <a:pPr>
              <a:lnSpc>
                <a:spcPct val="90000"/>
              </a:lnSpc>
            </a:pPr>
            <a:r>
              <a:rPr lang="en-US" altLang="en-US"/>
              <a:t>A second type of radioactive decay, beta radiation, a neutron decays into a proton by emitting an electron     (</a:t>
            </a:r>
            <a:r>
              <a:rPr lang="en-US" altLang="en-US" baseline="30000"/>
              <a:t>0</a:t>
            </a:r>
            <a:r>
              <a:rPr lang="en-US" altLang="en-US" baseline="-25000"/>
              <a:t>-1</a:t>
            </a:r>
            <a:r>
              <a:rPr lang="en-US" altLang="en-US"/>
              <a:t>e). Beta decay is caused by the weak force.</a:t>
            </a:r>
          </a:p>
          <a:p>
            <a:pPr>
              <a:lnSpc>
                <a:spcPct val="90000"/>
              </a:lnSpc>
            </a:pPr>
            <a:r>
              <a:rPr lang="en-US" altLang="en-US"/>
              <a:t>An atom that loses a beta particle undergoes transmutation</a:t>
            </a:r>
          </a:p>
          <a:p>
            <a:pPr>
              <a:lnSpc>
                <a:spcPct val="90000"/>
              </a:lnSpc>
            </a:pPr>
            <a:r>
              <a:rPr lang="en-US" altLang="en-US" baseline="30000"/>
              <a:t>131</a:t>
            </a:r>
            <a:r>
              <a:rPr lang="en-US" altLang="en-US" baseline="-25000"/>
              <a:t>53</a:t>
            </a:r>
            <a:r>
              <a:rPr lang="en-US" altLang="en-US"/>
              <a:t>I </a:t>
            </a:r>
            <a:r>
              <a:rPr lang="en-US" altLang="en-US">
                <a:sym typeface="Wingdings" panose="05000000000000000000" pitchFamily="2" charset="2"/>
              </a:rPr>
              <a:t> </a:t>
            </a:r>
            <a:r>
              <a:rPr lang="en-US" altLang="en-US" baseline="30000"/>
              <a:t>0</a:t>
            </a:r>
            <a:r>
              <a:rPr lang="en-US" altLang="en-US" baseline="-25000"/>
              <a:t>-1</a:t>
            </a:r>
            <a:r>
              <a:rPr lang="en-US" altLang="en-US"/>
              <a:t>e + </a:t>
            </a:r>
            <a:r>
              <a:rPr lang="en-US" altLang="en-US" baseline="30000"/>
              <a:t>131</a:t>
            </a:r>
            <a:r>
              <a:rPr lang="en-US" altLang="en-US" baseline="-25000"/>
              <a:t>54</a:t>
            </a:r>
            <a:r>
              <a:rPr lang="en-US" altLang="en-US"/>
              <a:t>Xe  Here iodine becomes xenon.</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US" altLang="en-US" sz="4000"/>
              <a:t>How can beta particles harm you?</a:t>
            </a:r>
          </a:p>
        </p:txBody>
      </p:sp>
      <p:sp>
        <p:nvSpPr>
          <p:cNvPr id="140291" name="Rectangle 3"/>
          <p:cNvSpPr>
            <a:spLocks noGrp="1" noChangeArrowheads="1"/>
          </p:cNvSpPr>
          <p:nvPr>
            <p:ph type="body" idx="1"/>
          </p:nvPr>
        </p:nvSpPr>
        <p:spPr/>
        <p:txBody>
          <a:bodyPr/>
          <a:lstStyle/>
          <a:p>
            <a:r>
              <a:rPr lang="en-US" altLang="en-US"/>
              <a:t>Beta Particles are faster than alpha because they’re smaller &amp; lighter so they penetrate deeper into material they hit.</a:t>
            </a:r>
          </a:p>
          <a:p>
            <a:pPr lvl="1"/>
            <a:r>
              <a:rPr lang="en-US" altLang="en-US"/>
              <a:t>Pass through paper</a:t>
            </a:r>
          </a:p>
          <a:p>
            <a:pPr lvl="1"/>
            <a:r>
              <a:rPr lang="en-US" altLang="en-US"/>
              <a:t>Aluminum foil will stop a beta particle</a:t>
            </a:r>
          </a:p>
          <a:p>
            <a:pPr lvl="1"/>
            <a:r>
              <a:rPr lang="en-US" altLang="en-US"/>
              <a:t>Can damage human cells if released inside the body</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n-US" altLang="en-US"/>
              <a:t>Gamma Rays</a:t>
            </a:r>
          </a:p>
        </p:txBody>
      </p:sp>
      <p:sp>
        <p:nvSpPr>
          <p:cNvPr id="142339" name="Rectangle 3"/>
          <p:cNvSpPr>
            <a:spLocks noGrp="1" noChangeArrowheads="1"/>
          </p:cNvSpPr>
          <p:nvPr>
            <p:ph type="body" idx="1"/>
          </p:nvPr>
        </p:nvSpPr>
        <p:spPr/>
        <p:txBody>
          <a:bodyPr/>
          <a:lstStyle/>
          <a:p>
            <a:r>
              <a:rPr lang="en-US" altLang="en-US"/>
              <a:t>Gamma radiation is emitted as electromagnetic waves.</a:t>
            </a:r>
          </a:p>
          <a:p>
            <a:r>
              <a:rPr lang="en-US" altLang="en-US" b="1" i="1"/>
              <a:t>Gamma rays </a:t>
            </a:r>
            <a:r>
              <a:rPr lang="en-US" altLang="en-US"/>
              <a:t>are EM waves with the highest frequencies &amp; the shortest wavelength in the EM spectrum.</a:t>
            </a:r>
          </a:p>
          <a:p>
            <a:r>
              <a:rPr lang="en-US" altLang="en-US"/>
              <a:t>The symbol for a gamma ray is the Greek letter </a:t>
            </a:r>
            <a:r>
              <a:rPr lang="el-GR" altLang="en-US"/>
              <a:t>γ</a:t>
            </a:r>
            <a:r>
              <a:rPr lang="en-US" altLang="en-US"/>
              <a:t> gamma.</a:t>
            </a:r>
            <a:endParaRPr lang="el-GR" altLang="en-US" b="1" i="1"/>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en-US" altLang="en-US"/>
              <a:t>Gamma Rays</a:t>
            </a:r>
          </a:p>
        </p:txBody>
      </p:sp>
      <p:sp>
        <p:nvSpPr>
          <p:cNvPr id="144387" name="Rectangle 3"/>
          <p:cNvSpPr>
            <a:spLocks noGrp="1" noChangeArrowheads="1"/>
          </p:cNvSpPr>
          <p:nvPr>
            <p:ph type="body" idx="1"/>
          </p:nvPr>
        </p:nvSpPr>
        <p:spPr/>
        <p:txBody>
          <a:bodyPr/>
          <a:lstStyle/>
          <a:p>
            <a:r>
              <a:rPr lang="en-US" altLang="en-US"/>
              <a:t>Have no mass &amp; no charge.</a:t>
            </a:r>
          </a:p>
          <a:p>
            <a:r>
              <a:rPr lang="en-US" altLang="en-US"/>
              <a:t>Travel at the speed of light.</a:t>
            </a:r>
          </a:p>
          <a:p>
            <a:r>
              <a:rPr lang="en-US" altLang="en-US"/>
              <a:t>Emitted by nucleus when alpha or beta particle is created.</a:t>
            </a:r>
          </a:p>
          <a:p>
            <a:r>
              <a:rPr lang="en-US" altLang="en-US"/>
              <a:t>Takes thick blocks of concrete or lead to stop gamma rays.</a:t>
            </a:r>
          </a:p>
          <a:p>
            <a:r>
              <a:rPr lang="en-US" altLang="en-US"/>
              <a:t>Cause less damage to cells inside the body than alpha or beta particles.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altLang="en-US"/>
              <a:t>Radioactive Half-Life</a:t>
            </a:r>
          </a:p>
        </p:txBody>
      </p:sp>
      <p:sp>
        <p:nvSpPr>
          <p:cNvPr id="146435" name="Rectangle 3"/>
          <p:cNvSpPr>
            <a:spLocks noGrp="1" noChangeArrowheads="1"/>
          </p:cNvSpPr>
          <p:nvPr>
            <p:ph type="body" idx="1"/>
          </p:nvPr>
        </p:nvSpPr>
        <p:spPr/>
        <p:txBody>
          <a:bodyPr/>
          <a:lstStyle/>
          <a:p>
            <a:r>
              <a:rPr lang="en-US" altLang="en-US"/>
              <a:t>The measure of the time it takes for half of the radioactive nuclei in a sample to decay is called a </a:t>
            </a:r>
            <a:r>
              <a:rPr lang="en-US" altLang="en-US" b="1" i="1"/>
              <a:t>half-life.</a:t>
            </a:r>
            <a:endParaRPr lang="en-US" altLang="en-US"/>
          </a:p>
          <a:p>
            <a:r>
              <a:rPr lang="en-US" altLang="en-US"/>
              <a:t>The remaining nucleus is called the daughter nucleus.</a:t>
            </a:r>
          </a:p>
          <a:p>
            <a:r>
              <a:rPr lang="en-US" altLang="en-US"/>
              <a:t>Various isotopes decay at different rates.</a:t>
            </a:r>
          </a:p>
          <a:p>
            <a:endParaRPr lang="en-US" alt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8" name="Rectangle 8"/>
          <p:cNvSpPr>
            <a:spLocks noGrp="1" noChangeArrowheads="1"/>
          </p:cNvSpPr>
          <p:nvPr>
            <p:ph type="title"/>
          </p:nvPr>
        </p:nvSpPr>
        <p:spPr/>
        <p:txBody>
          <a:bodyPr/>
          <a:lstStyle/>
          <a:p>
            <a:r>
              <a:rPr lang="en-US" altLang="en-US" dirty="0"/>
              <a:t>Half-Life</a:t>
            </a:r>
          </a:p>
        </p:txBody>
      </p:sp>
      <p:sp>
        <p:nvSpPr>
          <p:cNvPr id="148489" name="Rectangle 9"/>
          <p:cNvSpPr>
            <a:spLocks noGrp="1" noChangeArrowheads="1"/>
          </p:cNvSpPr>
          <p:nvPr>
            <p:ph type="body" sz="half" idx="1"/>
          </p:nvPr>
        </p:nvSpPr>
        <p:spPr>
          <a:xfrm>
            <a:off x="228600" y="1600200"/>
            <a:ext cx="4267200" cy="4800600"/>
          </a:xfrm>
        </p:spPr>
        <p:txBody>
          <a:bodyPr/>
          <a:lstStyle/>
          <a:p>
            <a:pPr>
              <a:lnSpc>
                <a:spcPct val="80000"/>
              </a:lnSpc>
              <a:buFont typeface="Wingdings" panose="05000000000000000000" pitchFamily="2" charset="2"/>
              <a:buNone/>
            </a:pPr>
            <a:r>
              <a:rPr lang="en-US" altLang="en-US" sz="2800" dirty="0"/>
              <a:t>Radioactive bismuth (210Bi) can undergo alpha decay to form the thallium (206Tl) with a half-life equal to 5 days. If we start with 100 g of bismuth in a sealed lead container, after 5 days we will have 50 g of bismuth &amp; 50 g of thallium in the jar. After another 5 days, </a:t>
            </a:r>
          </a:p>
        </p:txBody>
      </p:sp>
      <p:pic>
        <p:nvPicPr>
          <p:cNvPr id="148487" name="Picture 7" descr="VLObject-784-0212050112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3581400"/>
            <a:ext cx="4343400" cy="2825750"/>
          </a:xfrm>
          <a:prstGeom prst="rect">
            <a:avLst/>
          </a:prstGeom>
          <a:noFill/>
          <a:extLst>
            <a:ext uri="{909E8E84-426E-40DD-AFC4-6F175D3DCCD1}">
              <a14:hiddenFill xmlns:a14="http://schemas.microsoft.com/office/drawing/2010/main">
                <a:solidFill>
                  <a:srgbClr val="FFFFFF"/>
                </a:solidFill>
              </a14:hiddenFill>
            </a:ext>
          </a:extLst>
        </p:spPr>
      </p:pic>
      <p:sp>
        <p:nvSpPr>
          <p:cNvPr id="148494" name="Text Box 14"/>
          <p:cNvSpPr txBox="1">
            <a:spLocks noChangeArrowheads="1"/>
          </p:cNvSpPr>
          <p:nvPr/>
        </p:nvSpPr>
        <p:spPr bwMode="auto">
          <a:xfrm>
            <a:off x="4648200" y="1600200"/>
            <a:ext cx="42672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400" dirty="0"/>
              <a:t>One-half of the remaining bismuth will decay &amp; we will be left with 25 g of bismuth &amp; 75 g of thallium in the jar.</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altLang="en-US"/>
              <a:t>Radioactive Dating</a:t>
            </a:r>
          </a:p>
        </p:txBody>
      </p:sp>
      <p:sp>
        <p:nvSpPr>
          <p:cNvPr id="152579" name="Rectangle 3"/>
          <p:cNvSpPr>
            <a:spLocks noGrp="1" noChangeArrowheads="1"/>
          </p:cNvSpPr>
          <p:nvPr>
            <p:ph type="body" idx="1"/>
          </p:nvPr>
        </p:nvSpPr>
        <p:spPr>
          <a:xfrm>
            <a:off x="457200" y="1600200"/>
            <a:ext cx="8534400" cy="4530725"/>
          </a:xfrm>
        </p:spPr>
        <p:txBody>
          <a:bodyPr/>
          <a:lstStyle/>
          <a:p>
            <a:r>
              <a:rPr lang="en-US" altLang="en-US"/>
              <a:t>Scientists often want to know the ages of rocks &amp; fossils using radioactive isotopes &amp; their half-lives.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altLang="en-US"/>
              <a:t>Radioactive Dating</a:t>
            </a:r>
          </a:p>
        </p:txBody>
      </p:sp>
      <p:sp>
        <p:nvSpPr>
          <p:cNvPr id="154627" name="Rectangle 3"/>
          <p:cNvSpPr>
            <a:spLocks noGrp="1" noChangeArrowheads="1"/>
          </p:cNvSpPr>
          <p:nvPr>
            <p:ph type="body" idx="1"/>
          </p:nvPr>
        </p:nvSpPr>
        <p:spPr>
          <a:xfrm>
            <a:off x="457200" y="1600200"/>
            <a:ext cx="8534400" cy="4530725"/>
          </a:xfrm>
        </p:spPr>
        <p:txBody>
          <a:bodyPr/>
          <a:lstStyle/>
          <a:p>
            <a:r>
              <a:rPr lang="en-US" altLang="en-US"/>
              <a:t>Scientists often want to know the ages of rocks &amp; fossils using radioactive isotopes &amp; their half-lives.  </a:t>
            </a:r>
          </a:p>
          <a:p>
            <a:r>
              <a:rPr lang="en-US" altLang="en-US"/>
              <a:t>The amount of the radioactive isotope in object is measured, then the amount of the daughter nuclei is measured.  With these the number of half-lives or age of the object can be calculated.</a:t>
            </a:r>
          </a:p>
          <a:p>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tLang="en-US"/>
              <a:t>The Nucleus</a:t>
            </a:r>
          </a:p>
        </p:txBody>
      </p:sp>
      <p:sp>
        <p:nvSpPr>
          <p:cNvPr id="61443" name="Rectangle 3"/>
          <p:cNvSpPr>
            <a:spLocks noGrp="1" noChangeArrowheads="1"/>
          </p:cNvSpPr>
          <p:nvPr>
            <p:ph type="body" idx="1"/>
          </p:nvPr>
        </p:nvSpPr>
        <p:spPr/>
        <p:txBody>
          <a:bodyPr/>
          <a:lstStyle/>
          <a:p>
            <a:pPr>
              <a:lnSpc>
                <a:spcPct val="90000"/>
              </a:lnSpc>
            </a:pPr>
            <a:r>
              <a:rPr lang="en-US" altLang="en-US"/>
              <a:t>The atom is made up of protons, neutrons and electrons.</a:t>
            </a:r>
          </a:p>
          <a:p>
            <a:pPr>
              <a:lnSpc>
                <a:spcPct val="90000"/>
              </a:lnSpc>
            </a:pPr>
            <a:r>
              <a:rPr lang="en-US" altLang="en-US"/>
              <a:t>Positively-charged protons and electrically neutral neutrons are located in the nucleus.</a:t>
            </a:r>
          </a:p>
          <a:p>
            <a:pPr>
              <a:lnSpc>
                <a:spcPct val="90000"/>
              </a:lnSpc>
            </a:pPr>
            <a:r>
              <a:rPr lang="en-US" altLang="en-US"/>
              <a:t>Each proton has one positive charge or +1 so each nucleus has a positive charge equal to the number of protons that it has.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en-US" altLang="en-US" sz="4000"/>
              <a:t>How is carbon used to date objects?</a:t>
            </a:r>
          </a:p>
        </p:txBody>
      </p:sp>
      <p:sp>
        <p:nvSpPr>
          <p:cNvPr id="156675" name="Rectangle 3"/>
          <p:cNvSpPr>
            <a:spLocks noGrp="1" noChangeArrowheads="1"/>
          </p:cNvSpPr>
          <p:nvPr>
            <p:ph type="body" idx="1"/>
          </p:nvPr>
        </p:nvSpPr>
        <p:spPr>
          <a:xfrm>
            <a:off x="228600" y="1600200"/>
            <a:ext cx="8763000" cy="4530725"/>
          </a:xfrm>
        </p:spPr>
        <p:txBody>
          <a:bodyPr/>
          <a:lstStyle/>
          <a:p>
            <a:r>
              <a:rPr lang="en-US" altLang="en-US"/>
              <a:t>Carbon-14, with a half-life of 5,730 years is often used to estimate the age of plant &amp; animal remains.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r>
              <a:rPr lang="en-US" altLang="en-US" sz="4000"/>
              <a:t>How is carbon used to date objects?</a:t>
            </a:r>
          </a:p>
        </p:txBody>
      </p:sp>
      <p:sp>
        <p:nvSpPr>
          <p:cNvPr id="158723" name="Rectangle 3"/>
          <p:cNvSpPr>
            <a:spLocks noGrp="1" noChangeArrowheads="1"/>
          </p:cNvSpPr>
          <p:nvPr>
            <p:ph type="body" idx="1"/>
          </p:nvPr>
        </p:nvSpPr>
        <p:spPr>
          <a:xfrm>
            <a:off x="228600" y="1600200"/>
            <a:ext cx="8763000" cy="4530725"/>
          </a:xfrm>
        </p:spPr>
        <p:txBody>
          <a:bodyPr/>
          <a:lstStyle/>
          <a:p>
            <a:r>
              <a:rPr lang="en-US" altLang="en-US"/>
              <a:t>Carbon-14, with a half-life of 5,730 years is often used to estimate the age of plant &amp; animal remains.</a:t>
            </a:r>
          </a:p>
          <a:p>
            <a:r>
              <a:rPr lang="en-US" altLang="en-US"/>
              <a:t>CO</a:t>
            </a:r>
            <a:r>
              <a:rPr lang="en-US" altLang="en-US" baseline="-25000"/>
              <a:t>2</a:t>
            </a:r>
            <a:r>
              <a:rPr lang="en-US" altLang="en-US"/>
              <a:t> which plants use in photosynthesis contains C-14 which stays in the same ratio while alive.</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en-US" altLang="en-US" sz="4000"/>
              <a:t>How is carbon used to date objects?</a:t>
            </a:r>
          </a:p>
        </p:txBody>
      </p:sp>
      <p:sp>
        <p:nvSpPr>
          <p:cNvPr id="160771" name="Rectangle 3"/>
          <p:cNvSpPr>
            <a:spLocks noGrp="1" noChangeArrowheads="1"/>
          </p:cNvSpPr>
          <p:nvPr>
            <p:ph type="body" idx="1"/>
          </p:nvPr>
        </p:nvSpPr>
        <p:spPr>
          <a:xfrm>
            <a:off x="228600" y="1600200"/>
            <a:ext cx="8763000" cy="4530725"/>
          </a:xfrm>
        </p:spPr>
        <p:txBody>
          <a:bodyPr/>
          <a:lstStyle/>
          <a:p>
            <a:pPr>
              <a:lnSpc>
                <a:spcPct val="90000"/>
              </a:lnSpc>
            </a:pPr>
            <a:r>
              <a:rPr lang="en-US" altLang="en-US"/>
              <a:t>Carbon-14, with a half-life of 5,730 years is often used to estimate the age of plant &amp; animal remains.</a:t>
            </a:r>
          </a:p>
          <a:p>
            <a:pPr>
              <a:lnSpc>
                <a:spcPct val="90000"/>
              </a:lnSpc>
            </a:pPr>
            <a:r>
              <a:rPr lang="en-US" altLang="en-US"/>
              <a:t>CO</a:t>
            </a:r>
            <a:r>
              <a:rPr lang="en-US" altLang="en-US" baseline="-25000"/>
              <a:t>2</a:t>
            </a:r>
            <a:r>
              <a:rPr lang="en-US" altLang="en-US"/>
              <a:t> which plants use in photosynthesis contains C-14 which stays in the same ratio while alive.</a:t>
            </a:r>
          </a:p>
          <a:p>
            <a:pPr>
              <a:lnSpc>
                <a:spcPct val="90000"/>
              </a:lnSpc>
            </a:pPr>
            <a:r>
              <a:rPr lang="en-US" altLang="en-US"/>
              <a:t>Once it dies, C-14 decreases as the C-12 increases over time.  The ratio estimates ages up to 50,000 years.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r>
              <a:rPr lang="en-US" altLang="en-US" sz="4000"/>
              <a:t>How is uranium used to date objects?</a:t>
            </a:r>
          </a:p>
        </p:txBody>
      </p:sp>
      <p:sp>
        <p:nvSpPr>
          <p:cNvPr id="162819" name="Rectangle 3"/>
          <p:cNvSpPr>
            <a:spLocks noGrp="1" noChangeArrowheads="1"/>
          </p:cNvSpPr>
          <p:nvPr>
            <p:ph type="body" idx="1"/>
          </p:nvPr>
        </p:nvSpPr>
        <p:spPr/>
        <p:txBody>
          <a:bodyPr/>
          <a:lstStyle/>
          <a:p>
            <a:r>
              <a:rPr lang="en-US" altLang="en-US"/>
              <a:t>Some rocks can be dated using the amount of radioactive uranium isotopes that have decayed into lead.</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en-US" altLang="en-US" sz="4000"/>
              <a:t>How is uranium used to date objects?</a:t>
            </a:r>
          </a:p>
        </p:txBody>
      </p:sp>
      <p:sp>
        <p:nvSpPr>
          <p:cNvPr id="164867" name="Rectangle 3"/>
          <p:cNvSpPr>
            <a:spLocks noGrp="1" noChangeArrowheads="1"/>
          </p:cNvSpPr>
          <p:nvPr>
            <p:ph type="body" idx="1"/>
          </p:nvPr>
        </p:nvSpPr>
        <p:spPr/>
        <p:txBody>
          <a:bodyPr/>
          <a:lstStyle/>
          <a:p>
            <a:r>
              <a:rPr lang="en-US" altLang="en-US"/>
              <a:t>Some rocks can be dated using the amount of radioactive uranium isotopes that have decayed into lead.</a:t>
            </a:r>
          </a:p>
          <a:p>
            <a:r>
              <a:rPr lang="en-US" altLang="en-US"/>
              <a:t>The ratio of the amounts of U isotopes &amp; and their daughter nuclei are compared to estimate the age of the rock.</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en-US"/>
              <a:t>3 Detecting Radioactivity</a:t>
            </a:r>
          </a:p>
        </p:txBody>
      </p:sp>
      <p:sp>
        <p:nvSpPr>
          <p:cNvPr id="49155" name="Rectangle 3"/>
          <p:cNvSpPr>
            <a:spLocks noGrp="1" noChangeArrowheads="1"/>
          </p:cNvSpPr>
          <p:nvPr>
            <p:ph type="body" idx="1"/>
          </p:nvPr>
        </p:nvSpPr>
        <p:spPr/>
        <p:txBody>
          <a:bodyPr/>
          <a:lstStyle/>
          <a:p>
            <a:pPr>
              <a:buFont typeface="Wingdings" panose="05000000000000000000" pitchFamily="2" charset="2"/>
              <a:buNone/>
            </a:pPr>
            <a:r>
              <a:rPr lang="en-US" altLang="en-US"/>
              <a:t>What You’ll Learn</a:t>
            </a:r>
          </a:p>
          <a:p>
            <a:r>
              <a:rPr lang="en-US" altLang="en-US"/>
              <a:t>How cloud and bubble chambers are used to detect radioactivity</a:t>
            </a:r>
          </a:p>
          <a:p>
            <a:r>
              <a:rPr lang="en-US" altLang="en-US"/>
              <a:t>How an electroscope is used to detect radiation</a:t>
            </a:r>
          </a:p>
          <a:p>
            <a:r>
              <a:rPr lang="en-US" altLang="en-US"/>
              <a:t>How a Geiger counter measures radiation</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ltLang="en-US"/>
              <a:t>Radiation Detectors</a:t>
            </a:r>
          </a:p>
        </p:txBody>
      </p:sp>
      <p:sp>
        <p:nvSpPr>
          <p:cNvPr id="57347" name="Rectangle 3"/>
          <p:cNvSpPr>
            <a:spLocks noGrp="1" noChangeArrowheads="1"/>
          </p:cNvSpPr>
          <p:nvPr>
            <p:ph type="body" idx="1"/>
          </p:nvPr>
        </p:nvSpPr>
        <p:spPr/>
        <p:txBody>
          <a:bodyPr/>
          <a:lstStyle/>
          <a:p>
            <a:r>
              <a:rPr lang="en-US" altLang="en-US"/>
              <a:t>Special instruments detect the electric charge of the ions formed by the radioactive particles as they pass through matter.</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r>
              <a:rPr lang="en-US" altLang="en-US" sz="4000"/>
              <a:t>How does a cloud chamber detect radiation?</a:t>
            </a:r>
          </a:p>
        </p:txBody>
      </p:sp>
      <p:sp>
        <p:nvSpPr>
          <p:cNvPr id="166915" name="Rectangle 3"/>
          <p:cNvSpPr>
            <a:spLocks noGrp="1" noChangeArrowheads="1"/>
          </p:cNvSpPr>
          <p:nvPr>
            <p:ph type="body" idx="1"/>
          </p:nvPr>
        </p:nvSpPr>
        <p:spPr/>
        <p:txBody>
          <a:bodyPr/>
          <a:lstStyle/>
          <a:p>
            <a:r>
              <a:rPr lang="en-US" altLang="en-US"/>
              <a:t>A </a:t>
            </a:r>
            <a:r>
              <a:rPr lang="en-US" altLang="en-US" b="1" i="1"/>
              <a:t>cloud chamber, </a:t>
            </a:r>
            <a:r>
              <a:rPr lang="en-US" altLang="en-US"/>
              <a:t>a rectangular box with transparent sides containing water or ethanol vapor, can be used to detect </a:t>
            </a:r>
            <a:r>
              <a:rPr lang="el-GR" altLang="en-US"/>
              <a:t>α</a:t>
            </a:r>
            <a:r>
              <a:rPr lang="en-US" altLang="en-US"/>
              <a:t> or </a:t>
            </a:r>
            <a:r>
              <a:rPr lang="el-GR" altLang="en-US"/>
              <a:t>β</a:t>
            </a:r>
            <a:r>
              <a:rPr lang="en-US" altLang="en-US"/>
              <a:t> radiation.</a:t>
            </a:r>
            <a:endParaRPr lang="el-GR" alt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r>
              <a:rPr lang="en-US" altLang="en-US" sz="4000"/>
              <a:t>How does a cloud chamber detect radiation?</a:t>
            </a:r>
          </a:p>
        </p:txBody>
      </p:sp>
      <p:sp>
        <p:nvSpPr>
          <p:cNvPr id="171011" name="Rectangle 3"/>
          <p:cNvSpPr>
            <a:spLocks noGrp="1" noChangeArrowheads="1"/>
          </p:cNvSpPr>
          <p:nvPr>
            <p:ph type="body" idx="1"/>
          </p:nvPr>
        </p:nvSpPr>
        <p:spPr/>
        <p:txBody>
          <a:bodyPr/>
          <a:lstStyle/>
          <a:p>
            <a:pPr>
              <a:lnSpc>
                <a:spcPct val="90000"/>
              </a:lnSpc>
            </a:pPr>
            <a:r>
              <a:rPr lang="en-US" altLang="en-US"/>
              <a:t>A </a:t>
            </a:r>
            <a:r>
              <a:rPr lang="en-US" altLang="en-US" b="1" i="1"/>
              <a:t>cloud chamber, </a:t>
            </a:r>
            <a:r>
              <a:rPr lang="en-US" altLang="en-US"/>
              <a:t>a rectangular box with transparent sides containing water or ethanol vapor, can be used to detect </a:t>
            </a:r>
            <a:r>
              <a:rPr lang="el-GR" altLang="en-US"/>
              <a:t>α</a:t>
            </a:r>
            <a:r>
              <a:rPr lang="en-US" altLang="en-US"/>
              <a:t> or </a:t>
            </a:r>
            <a:r>
              <a:rPr lang="el-GR" altLang="en-US"/>
              <a:t>β</a:t>
            </a:r>
            <a:r>
              <a:rPr lang="en-US" altLang="en-US"/>
              <a:t> radiation.</a:t>
            </a:r>
          </a:p>
          <a:p>
            <a:pPr>
              <a:lnSpc>
                <a:spcPct val="90000"/>
              </a:lnSpc>
            </a:pPr>
            <a:r>
              <a:rPr lang="en-US" altLang="en-US"/>
              <a:t>A radioactive sample placed in the cloud chamber emits charged </a:t>
            </a:r>
            <a:r>
              <a:rPr lang="el-GR" altLang="en-US"/>
              <a:t>α</a:t>
            </a:r>
            <a:r>
              <a:rPr lang="en-US" altLang="en-US"/>
              <a:t> or </a:t>
            </a:r>
            <a:r>
              <a:rPr lang="el-GR" altLang="en-US"/>
              <a:t>β</a:t>
            </a:r>
            <a:r>
              <a:rPr lang="en-US" altLang="en-US"/>
              <a:t> particles which pull electrons off atoms in the air leaving a trail of ions.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r>
              <a:rPr lang="en-US" altLang="en-US" sz="4000"/>
              <a:t>How does a cloud chamber detect radiation?</a:t>
            </a:r>
          </a:p>
        </p:txBody>
      </p:sp>
      <p:sp>
        <p:nvSpPr>
          <p:cNvPr id="173059" name="Rectangle 3"/>
          <p:cNvSpPr>
            <a:spLocks noGrp="1" noChangeArrowheads="1"/>
          </p:cNvSpPr>
          <p:nvPr>
            <p:ph type="body" sz="half" idx="1"/>
          </p:nvPr>
        </p:nvSpPr>
        <p:spPr/>
        <p:txBody>
          <a:bodyPr/>
          <a:lstStyle/>
          <a:p>
            <a:r>
              <a:rPr lang="en-US" altLang="en-US" sz="2800"/>
              <a:t>Vapor condenses around these ions forming small drops along their path.</a:t>
            </a:r>
          </a:p>
          <a:p>
            <a:pPr lvl="1"/>
            <a:r>
              <a:rPr lang="en-US" altLang="en-US" sz="2400"/>
              <a:t>Beta leave long, thin trails</a:t>
            </a:r>
          </a:p>
          <a:p>
            <a:pPr lvl="1"/>
            <a:r>
              <a:rPr lang="en-US" altLang="en-US" sz="2400"/>
              <a:t>Alpha leave shorter, thicker trails</a:t>
            </a:r>
          </a:p>
          <a:p>
            <a:endParaRPr lang="el-GR" altLang="en-US" sz="2800"/>
          </a:p>
        </p:txBody>
      </p:sp>
      <p:sp>
        <p:nvSpPr>
          <p:cNvPr id="173060" name="Rectangle 4"/>
          <p:cNvSpPr>
            <a:spLocks noGrp="1" noChangeArrowheads="1"/>
          </p:cNvSpPr>
          <p:nvPr>
            <p:ph sz="half" idx="2"/>
          </p:nvPr>
        </p:nvSpPr>
        <p:spPr/>
        <p:txBody>
          <a:bodyPr/>
          <a:lstStyle/>
          <a:p>
            <a:endParaRPr lang="en-US" altLang="en-US" sz="2800"/>
          </a:p>
        </p:txBody>
      </p:sp>
      <p:pic>
        <p:nvPicPr>
          <p:cNvPr id="173062" name="Picture 6" descr="cloudchamber_11_diagra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1371600"/>
            <a:ext cx="4419600" cy="3284538"/>
          </a:xfrm>
          <a:prstGeom prst="rect">
            <a:avLst/>
          </a:prstGeom>
          <a:noFill/>
          <a:extLst>
            <a:ext uri="{909E8E84-426E-40DD-AFC4-6F175D3DCCD1}">
              <a14:hiddenFill xmlns:a14="http://schemas.microsoft.com/office/drawing/2010/main">
                <a:solidFill>
                  <a:srgbClr val="FFFFFF"/>
                </a:solidFill>
              </a14:hiddenFill>
            </a:ext>
          </a:extLst>
        </p:spPr>
      </p:pic>
      <p:pic>
        <p:nvPicPr>
          <p:cNvPr id="173064" name="Picture 8" descr="cloud_chamber_track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4038600"/>
            <a:ext cx="4419600" cy="27654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ltLang="en-US"/>
              <a:t>The Nucleus</a:t>
            </a:r>
          </a:p>
        </p:txBody>
      </p:sp>
      <p:sp>
        <p:nvSpPr>
          <p:cNvPr id="63491" name="Rectangle 3"/>
          <p:cNvSpPr>
            <a:spLocks noGrp="1" noChangeArrowheads="1"/>
          </p:cNvSpPr>
          <p:nvPr>
            <p:ph type="body" idx="1"/>
          </p:nvPr>
        </p:nvSpPr>
        <p:spPr/>
        <p:txBody>
          <a:bodyPr/>
          <a:lstStyle/>
          <a:p>
            <a:r>
              <a:rPr lang="en-US" altLang="en-US"/>
              <a:t>The number of protons is called the element’s atomic number.</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r>
              <a:rPr lang="en-US" altLang="en-US"/>
              <a:t>What is a bubble chamber?</a:t>
            </a:r>
          </a:p>
        </p:txBody>
      </p:sp>
      <p:sp>
        <p:nvSpPr>
          <p:cNvPr id="168963" name="Rectangle 3"/>
          <p:cNvSpPr>
            <a:spLocks noGrp="1" noChangeArrowheads="1"/>
          </p:cNvSpPr>
          <p:nvPr>
            <p:ph type="body" idx="1"/>
          </p:nvPr>
        </p:nvSpPr>
        <p:spPr/>
        <p:txBody>
          <a:bodyPr/>
          <a:lstStyle/>
          <a:p>
            <a:r>
              <a:rPr lang="en-US" altLang="en-US"/>
              <a:t>A </a:t>
            </a:r>
            <a:r>
              <a:rPr lang="en-US" altLang="en-US" b="1" i="1"/>
              <a:t>bubble chamber </a:t>
            </a:r>
            <a:r>
              <a:rPr lang="en-US" altLang="en-US"/>
              <a:t>contains superheated liquid under high pressure so that it does not boil.</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r>
              <a:rPr lang="en-US" altLang="en-US"/>
              <a:t>What is a bubble chamber?</a:t>
            </a:r>
          </a:p>
        </p:txBody>
      </p:sp>
      <p:sp>
        <p:nvSpPr>
          <p:cNvPr id="175107" name="Rectangle 3"/>
          <p:cNvSpPr>
            <a:spLocks noGrp="1" noChangeArrowheads="1"/>
          </p:cNvSpPr>
          <p:nvPr>
            <p:ph type="body" idx="1"/>
          </p:nvPr>
        </p:nvSpPr>
        <p:spPr/>
        <p:txBody>
          <a:bodyPr/>
          <a:lstStyle/>
          <a:p>
            <a:r>
              <a:rPr lang="en-US" altLang="en-US"/>
              <a:t>A </a:t>
            </a:r>
            <a:r>
              <a:rPr lang="en-US" altLang="en-US" b="1" i="1"/>
              <a:t>bubble chamber </a:t>
            </a:r>
            <a:r>
              <a:rPr lang="en-US" altLang="en-US"/>
              <a:t>contains superheated liquid under high pressure so that it does not boil.</a:t>
            </a:r>
          </a:p>
          <a:p>
            <a:r>
              <a:rPr lang="en-US" altLang="en-US"/>
              <a:t>When a radioactive particle passes through, it leaves a trail of ions that causes the liquid to boil along the ion trail.</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4" name="Rectangle 4"/>
          <p:cNvSpPr>
            <a:spLocks noGrp="1" noChangeArrowheads="1"/>
          </p:cNvSpPr>
          <p:nvPr>
            <p:ph type="title"/>
          </p:nvPr>
        </p:nvSpPr>
        <p:spPr/>
        <p:txBody>
          <a:bodyPr/>
          <a:lstStyle/>
          <a:p>
            <a:r>
              <a:rPr lang="en-US" altLang="en-US"/>
              <a:t>Bubble Chamber</a:t>
            </a:r>
          </a:p>
        </p:txBody>
      </p:sp>
      <p:sp>
        <p:nvSpPr>
          <p:cNvPr id="179205" name="Rectangle 5"/>
          <p:cNvSpPr>
            <a:spLocks noGrp="1" noChangeArrowheads="1"/>
          </p:cNvSpPr>
          <p:nvPr>
            <p:ph sz="half" idx="1"/>
          </p:nvPr>
        </p:nvSpPr>
        <p:spPr/>
        <p:txBody>
          <a:bodyPr/>
          <a:lstStyle/>
          <a:p>
            <a:endParaRPr lang="en-US" altLang="en-US" sz="2400"/>
          </a:p>
        </p:txBody>
      </p:sp>
      <p:sp>
        <p:nvSpPr>
          <p:cNvPr id="179206" name="Rectangle 6"/>
          <p:cNvSpPr>
            <a:spLocks noGrp="1" noChangeArrowheads="1"/>
          </p:cNvSpPr>
          <p:nvPr>
            <p:ph type="body" sz="half" idx="2"/>
          </p:nvPr>
        </p:nvSpPr>
        <p:spPr>
          <a:xfrm>
            <a:off x="4191000" y="1295400"/>
            <a:ext cx="4800600" cy="5257800"/>
          </a:xfrm>
        </p:spPr>
        <p:txBody>
          <a:bodyPr/>
          <a:lstStyle/>
          <a:p>
            <a:r>
              <a:rPr lang="en-US" altLang="en-US" sz="2800"/>
              <a:t>When a charged particle passes through superheated liquid, it leaves a trail of tiny gas bubbles that can be illuminated &amp; photographed. The track of a charged particle can be used to identify the particle &amp; to analyze complex events. </a:t>
            </a:r>
          </a:p>
        </p:txBody>
      </p:sp>
      <p:pic>
        <p:nvPicPr>
          <p:cNvPr id="179208" name="Picture 8" descr="451px-Bubble-chamb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295400"/>
            <a:ext cx="4073525" cy="5410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r>
              <a:rPr lang="en-US" altLang="en-US" sz="4000"/>
              <a:t>How does an electroscope detect radiation?</a:t>
            </a:r>
          </a:p>
        </p:txBody>
      </p:sp>
      <p:sp>
        <p:nvSpPr>
          <p:cNvPr id="183299" name="Rectangle 3"/>
          <p:cNvSpPr>
            <a:spLocks noGrp="1" noChangeArrowheads="1"/>
          </p:cNvSpPr>
          <p:nvPr>
            <p:ph type="body" idx="1"/>
          </p:nvPr>
        </p:nvSpPr>
        <p:spPr/>
        <p:txBody>
          <a:bodyPr/>
          <a:lstStyle/>
          <a:p>
            <a:r>
              <a:rPr lang="en-US" altLang="en-US"/>
              <a:t>Nuclear radiation can cause an electroscope to lose its charge.</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r>
              <a:rPr lang="en-US" altLang="en-US" sz="4000"/>
              <a:t>How does an electroscope detect radiation?</a:t>
            </a:r>
          </a:p>
        </p:txBody>
      </p:sp>
      <p:sp>
        <p:nvSpPr>
          <p:cNvPr id="187395" name="Rectangle 3"/>
          <p:cNvSpPr>
            <a:spLocks noGrp="1" noChangeArrowheads="1"/>
          </p:cNvSpPr>
          <p:nvPr>
            <p:ph type="body" sz="half" idx="1"/>
          </p:nvPr>
        </p:nvSpPr>
        <p:spPr/>
        <p:txBody>
          <a:bodyPr/>
          <a:lstStyle/>
          <a:p>
            <a:pPr>
              <a:lnSpc>
                <a:spcPct val="90000"/>
              </a:lnSpc>
            </a:pPr>
            <a:r>
              <a:rPr lang="en-US" altLang="en-US" sz="2800"/>
              <a:t>Nuclear radiation can cause an electroscope to lose its charge.</a:t>
            </a:r>
          </a:p>
          <a:p>
            <a:pPr>
              <a:lnSpc>
                <a:spcPct val="90000"/>
              </a:lnSpc>
            </a:pPr>
            <a:r>
              <a:rPr lang="en-US" altLang="en-US" sz="2800"/>
              <a:t>Leaves stay apart until their extra negative charges can combine with positive charges creating positive ions in the air.</a:t>
            </a:r>
          </a:p>
        </p:txBody>
      </p:sp>
      <p:sp>
        <p:nvSpPr>
          <p:cNvPr id="187396" name="Rectangle 4"/>
          <p:cNvSpPr>
            <a:spLocks noGrp="1" noChangeArrowheads="1"/>
          </p:cNvSpPr>
          <p:nvPr>
            <p:ph sz="half" idx="2"/>
          </p:nvPr>
        </p:nvSpPr>
        <p:spPr/>
        <p:txBody>
          <a:bodyPr/>
          <a:lstStyle/>
          <a:p>
            <a:pPr>
              <a:lnSpc>
                <a:spcPct val="90000"/>
              </a:lnSpc>
            </a:pPr>
            <a:endParaRPr lang="en-US" altLang="en-US" sz="2800"/>
          </a:p>
        </p:txBody>
      </p:sp>
      <p:pic>
        <p:nvPicPr>
          <p:cNvPr id="187398" name="Picture 6" descr="I15-02-electroscop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1905000"/>
            <a:ext cx="4305300" cy="34369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8" name="Rectangle 8"/>
          <p:cNvSpPr>
            <a:spLocks noGrp="1" noChangeArrowheads="1"/>
          </p:cNvSpPr>
          <p:nvPr>
            <p:ph type="title"/>
          </p:nvPr>
        </p:nvSpPr>
        <p:spPr/>
        <p:txBody>
          <a:bodyPr/>
          <a:lstStyle/>
          <a:p>
            <a:r>
              <a:rPr lang="en-US" altLang="en-US"/>
              <a:t>Tevatron Accelerator</a:t>
            </a:r>
          </a:p>
        </p:txBody>
      </p:sp>
      <p:sp>
        <p:nvSpPr>
          <p:cNvPr id="189449" name="Rectangle 9"/>
          <p:cNvSpPr>
            <a:spLocks noGrp="1" noChangeArrowheads="1"/>
          </p:cNvSpPr>
          <p:nvPr>
            <p:ph sz="half" idx="1"/>
          </p:nvPr>
        </p:nvSpPr>
        <p:spPr/>
        <p:txBody>
          <a:bodyPr/>
          <a:lstStyle/>
          <a:p>
            <a:endParaRPr lang="en-US" altLang="en-US" sz="2800"/>
          </a:p>
        </p:txBody>
      </p:sp>
      <p:sp>
        <p:nvSpPr>
          <p:cNvPr id="189450" name="Rectangle 10"/>
          <p:cNvSpPr>
            <a:spLocks noGrp="1" noChangeArrowheads="1"/>
          </p:cNvSpPr>
          <p:nvPr>
            <p:ph sz="half" idx="2"/>
          </p:nvPr>
        </p:nvSpPr>
        <p:spPr/>
        <p:txBody>
          <a:bodyPr/>
          <a:lstStyle/>
          <a:p>
            <a:endParaRPr lang="en-US" altLang="en-US" sz="2800"/>
          </a:p>
        </p:txBody>
      </p:sp>
      <p:pic>
        <p:nvPicPr>
          <p:cNvPr id="189447" name="Picture 7" descr="I15-27-Tevatr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1295400"/>
            <a:ext cx="5715000" cy="52054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lstStyle/>
          <a:p>
            <a:r>
              <a:rPr lang="en-US" altLang="en-US"/>
              <a:t>Measuring Radiation</a:t>
            </a:r>
          </a:p>
        </p:txBody>
      </p:sp>
      <p:sp>
        <p:nvSpPr>
          <p:cNvPr id="197635" name="Rectangle 3"/>
          <p:cNvSpPr>
            <a:spLocks noGrp="1" noChangeArrowheads="1"/>
          </p:cNvSpPr>
          <p:nvPr>
            <p:ph sz="half" idx="1"/>
          </p:nvPr>
        </p:nvSpPr>
        <p:spPr/>
        <p:txBody>
          <a:bodyPr/>
          <a:lstStyle/>
          <a:p>
            <a:endParaRPr lang="en-US" altLang="en-US" sz="2800"/>
          </a:p>
        </p:txBody>
      </p:sp>
      <p:sp>
        <p:nvSpPr>
          <p:cNvPr id="197636" name="Rectangle 4"/>
          <p:cNvSpPr>
            <a:spLocks noGrp="1" noChangeArrowheads="1"/>
          </p:cNvSpPr>
          <p:nvPr>
            <p:ph type="body" sz="half" idx="2"/>
          </p:nvPr>
        </p:nvSpPr>
        <p:spPr/>
        <p:txBody>
          <a:bodyPr/>
          <a:lstStyle/>
          <a:p>
            <a:r>
              <a:rPr lang="en-US" altLang="en-US" sz="2800"/>
              <a:t>A Geiger counter has a negatively charged Cu tube with a positively charged wire running through it.</a:t>
            </a:r>
          </a:p>
        </p:txBody>
      </p:sp>
      <p:pic>
        <p:nvPicPr>
          <p:cNvPr id="197637" name="Picture 5" descr="geiger-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295400"/>
            <a:ext cx="4181475" cy="3200400"/>
          </a:xfrm>
          <a:prstGeom prst="rect">
            <a:avLst/>
          </a:prstGeom>
          <a:noFill/>
          <a:extLst>
            <a:ext uri="{909E8E84-426E-40DD-AFC4-6F175D3DCCD1}">
              <a14:hiddenFill xmlns:a14="http://schemas.microsoft.com/office/drawing/2010/main">
                <a:solidFill>
                  <a:srgbClr val="FFFFFF"/>
                </a:solidFill>
              </a14:hiddenFill>
            </a:ext>
          </a:extLst>
        </p:spPr>
      </p:pic>
      <p:pic>
        <p:nvPicPr>
          <p:cNvPr id="197638" name="Picture 6" descr="geig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4295775"/>
            <a:ext cx="4191000" cy="2451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r>
              <a:rPr lang="en-US" altLang="en-US"/>
              <a:t>Measuring Radiation</a:t>
            </a:r>
          </a:p>
        </p:txBody>
      </p:sp>
      <p:sp>
        <p:nvSpPr>
          <p:cNvPr id="194564" name="Rectangle 4"/>
          <p:cNvSpPr>
            <a:spLocks noGrp="1" noChangeArrowheads="1"/>
          </p:cNvSpPr>
          <p:nvPr>
            <p:ph sz="half" idx="1"/>
          </p:nvPr>
        </p:nvSpPr>
        <p:spPr/>
        <p:txBody>
          <a:bodyPr/>
          <a:lstStyle/>
          <a:p>
            <a:endParaRPr lang="en-US" altLang="en-US" sz="2800"/>
          </a:p>
        </p:txBody>
      </p:sp>
      <p:sp>
        <p:nvSpPr>
          <p:cNvPr id="194565" name="Rectangle 5"/>
          <p:cNvSpPr>
            <a:spLocks noGrp="1" noChangeArrowheads="1"/>
          </p:cNvSpPr>
          <p:nvPr>
            <p:ph type="body" sz="half" idx="2"/>
          </p:nvPr>
        </p:nvSpPr>
        <p:spPr/>
        <p:txBody>
          <a:bodyPr/>
          <a:lstStyle/>
          <a:p>
            <a:r>
              <a:rPr lang="en-US" altLang="en-US" sz="2800"/>
              <a:t>The tube is filled with gas at low pressure.  </a:t>
            </a:r>
          </a:p>
          <a:p>
            <a:r>
              <a:rPr lang="en-US" altLang="en-US" sz="2800"/>
              <a:t>Radiation knocks electrons off the gas which are attracted to the wire producing a current.</a:t>
            </a:r>
          </a:p>
        </p:txBody>
      </p:sp>
      <p:pic>
        <p:nvPicPr>
          <p:cNvPr id="194567" name="Picture 7" descr="geiger-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295400"/>
            <a:ext cx="4181475" cy="3200400"/>
          </a:xfrm>
          <a:prstGeom prst="rect">
            <a:avLst/>
          </a:prstGeom>
          <a:noFill/>
          <a:extLst>
            <a:ext uri="{909E8E84-426E-40DD-AFC4-6F175D3DCCD1}">
              <a14:hiddenFill xmlns:a14="http://schemas.microsoft.com/office/drawing/2010/main">
                <a:solidFill>
                  <a:srgbClr val="FFFFFF"/>
                </a:solidFill>
              </a14:hiddenFill>
            </a:ext>
          </a:extLst>
        </p:spPr>
      </p:pic>
      <p:pic>
        <p:nvPicPr>
          <p:cNvPr id="194569" name="Picture 9" descr="geig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4295775"/>
            <a:ext cx="4191000" cy="2451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r>
              <a:rPr lang="en-US" altLang="en-US"/>
              <a:t>Measuring Radiation</a:t>
            </a:r>
          </a:p>
        </p:txBody>
      </p:sp>
      <p:sp>
        <p:nvSpPr>
          <p:cNvPr id="199683" name="Rectangle 3"/>
          <p:cNvSpPr>
            <a:spLocks noGrp="1" noChangeArrowheads="1"/>
          </p:cNvSpPr>
          <p:nvPr>
            <p:ph sz="half" idx="1"/>
          </p:nvPr>
        </p:nvSpPr>
        <p:spPr/>
        <p:txBody>
          <a:bodyPr/>
          <a:lstStyle/>
          <a:p>
            <a:endParaRPr lang="en-US" altLang="en-US" sz="2800"/>
          </a:p>
        </p:txBody>
      </p:sp>
      <p:sp>
        <p:nvSpPr>
          <p:cNvPr id="199684" name="Rectangle 4"/>
          <p:cNvSpPr>
            <a:spLocks noGrp="1" noChangeArrowheads="1"/>
          </p:cNvSpPr>
          <p:nvPr>
            <p:ph type="body" sz="half" idx="2"/>
          </p:nvPr>
        </p:nvSpPr>
        <p:spPr/>
        <p:txBody>
          <a:bodyPr/>
          <a:lstStyle/>
          <a:p>
            <a:r>
              <a:rPr lang="en-US" altLang="en-US" sz="2800"/>
              <a:t>An amplifier strengthens the current producing a clicking sound or a flashing light.</a:t>
            </a:r>
          </a:p>
          <a:p>
            <a:r>
              <a:rPr lang="en-US" altLang="en-US" sz="2800"/>
              <a:t>The number of clicks or flashes per second tell how strong the radiation is.</a:t>
            </a:r>
          </a:p>
        </p:txBody>
      </p:sp>
      <p:pic>
        <p:nvPicPr>
          <p:cNvPr id="199685" name="Picture 5" descr="geiger-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295400"/>
            <a:ext cx="4181475" cy="3200400"/>
          </a:xfrm>
          <a:prstGeom prst="rect">
            <a:avLst/>
          </a:prstGeom>
          <a:noFill/>
          <a:extLst>
            <a:ext uri="{909E8E84-426E-40DD-AFC4-6F175D3DCCD1}">
              <a14:hiddenFill xmlns:a14="http://schemas.microsoft.com/office/drawing/2010/main">
                <a:solidFill>
                  <a:srgbClr val="FFFFFF"/>
                </a:solidFill>
              </a14:hiddenFill>
            </a:ext>
          </a:extLst>
        </p:spPr>
      </p:pic>
      <p:pic>
        <p:nvPicPr>
          <p:cNvPr id="199686" name="Picture 6" descr="geig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4295775"/>
            <a:ext cx="4191000" cy="2451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lstStyle/>
          <a:p>
            <a:r>
              <a:rPr lang="en-US" altLang="en-US"/>
              <a:t>Background Radiation</a:t>
            </a:r>
          </a:p>
        </p:txBody>
      </p:sp>
      <p:sp>
        <p:nvSpPr>
          <p:cNvPr id="201731" name="Rectangle 3"/>
          <p:cNvSpPr>
            <a:spLocks noGrp="1" noChangeArrowheads="1"/>
          </p:cNvSpPr>
          <p:nvPr>
            <p:ph type="body" idx="1"/>
          </p:nvPr>
        </p:nvSpPr>
        <p:spPr/>
        <p:txBody>
          <a:bodyPr/>
          <a:lstStyle/>
          <a:p>
            <a:r>
              <a:rPr lang="en-US" altLang="en-US"/>
              <a:t>The air, the ground, &amp; even the walls of your home give off radiation in small amounts.</a:t>
            </a:r>
          </a:p>
          <a:p>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ltLang="en-US"/>
              <a:t>The Nucleus</a:t>
            </a:r>
          </a:p>
        </p:txBody>
      </p:sp>
      <p:sp>
        <p:nvSpPr>
          <p:cNvPr id="65539" name="Rectangle 3"/>
          <p:cNvSpPr>
            <a:spLocks noGrp="1" noChangeArrowheads="1"/>
          </p:cNvSpPr>
          <p:nvPr>
            <p:ph type="body" idx="1"/>
          </p:nvPr>
        </p:nvSpPr>
        <p:spPr/>
        <p:txBody>
          <a:bodyPr/>
          <a:lstStyle/>
          <a:p>
            <a:r>
              <a:rPr lang="en-US" altLang="en-US"/>
              <a:t>The number of protons is called the element’s atomic number.</a:t>
            </a:r>
          </a:p>
          <a:p>
            <a:r>
              <a:rPr lang="en-US" altLang="en-US"/>
              <a:t>Atoms contain the same number of protons as negatively-charged electrons.</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p:txBody>
          <a:bodyPr/>
          <a:lstStyle/>
          <a:p>
            <a:r>
              <a:rPr lang="en-US" altLang="en-US"/>
              <a:t>Background Radiation</a:t>
            </a:r>
          </a:p>
        </p:txBody>
      </p:sp>
      <p:sp>
        <p:nvSpPr>
          <p:cNvPr id="203779" name="Rectangle 3"/>
          <p:cNvSpPr>
            <a:spLocks noGrp="1" noChangeArrowheads="1"/>
          </p:cNvSpPr>
          <p:nvPr>
            <p:ph type="body" idx="1"/>
          </p:nvPr>
        </p:nvSpPr>
        <p:spPr/>
        <p:txBody>
          <a:bodyPr/>
          <a:lstStyle/>
          <a:p>
            <a:r>
              <a:rPr lang="en-US" altLang="en-US"/>
              <a:t>The air, the ground, &amp; even the walls of your home give off radiation in small amounts.</a:t>
            </a:r>
          </a:p>
          <a:p>
            <a:r>
              <a:rPr lang="en-US" altLang="en-US"/>
              <a:t>Radioactive isotopes that occur in nature emit background radiation from rocks, soil, air, bricks, wood, stone, food, water, animals, plants, etc.</a:t>
            </a:r>
          </a:p>
          <a:p>
            <a:endParaRPr lang="en-US" alt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lstStyle/>
          <a:p>
            <a:r>
              <a:rPr lang="en-US" altLang="en-US" sz="4000"/>
              <a:t>Where does background radiation come from?</a:t>
            </a:r>
          </a:p>
        </p:txBody>
      </p:sp>
      <p:sp>
        <p:nvSpPr>
          <p:cNvPr id="205828" name="Rectangle 4"/>
          <p:cNvSpPr>
            <a:spLocks noGrp="1" noChangeArrowheads="1"/>
          </p:cNvSpPr>
          <p:nvPr>
            <p:ph type="body" sz="half" idx="1"/>
          </p:nvPr>
        </p:nvSpPr>
        <p:spPr/>
        <p:txBody>
          <a:bodyPr/>
          <a:lstStyle/>
          <a:p>
            <a:pPr>
              <a:lnSpc>
                <a:spcPct val="90000"/>
              </a:lnSpc>
            </a:pPr>
            <a:r>
              <a:rPr lang="en-US" altLang="en-US" sz="2800"/>
              <a:t>The circle graph shows sources received on average by a person living in the US.  Decay of U-238 in the soil produces radon gas which can move into houses &amp; basements.</a:t>
            </a:r>
          </a:p>
        </p:txBody>
      </p:sp>
      <p:sp>
        <p:nvSpPr>
          <p:cNvPr id="205829" name="Rectangle 5"/>
          <p:cNvSpPr>
            <a:spLocks noGrp="1" noChangeArrowheads="1"/>
          </p:cNvSpPr>
          <p:nvPr>
            <p:ph sz="half" idx="2"/>
          </p:nvPr>
        </p:nvSpPr>
        <p:spPr/>
        <p:txBody>
          <a:bodyPr/>
          <a:lstStyle/>
          <a:p>
            <a:pPr>
              <a:lnSpc>
                <a:spcPct val="90000"/>
              </a:lnSpc>
            </a:pPr>
            <a:endParaRPr lang="en-US" altLang="en-US" sz="2800"/>
          </a:p>
        </p:txBody>
      </p:sp>
      <p:pic>
        <p:nvPicPr>
          <p:cNvPr id="205831" name="Picture 7" descr="bkg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905000"/>
            <a:ext cx="4019550" cy="3649663"/>
          </a:xfrm>
          <a:prstGeom prst="rect">
            <a:avLst/>
          </a:prstGeom>
          <a:noFill/>
          <a:extLst>
            <a:ext uri="{909E8E84-426E-40DD-AFC4-6F175D3DCCD1}">
              <a14:hiddenFill xmlns:a14="http://schemas.microsoft.com/office/drawing/2010/main">
                <a:solidFill>
                  <a:srgbClr val="FFFFFF"/>
                </a:solidFill>
              </a14:hiddenFill>
            </a:ext>
          </a:extLst>
        </p:spPr>
      </p:pic>
      <p:sp>
        <p:nvSpPr>
          <p:cNvPr id="205832" name="Text Box 8"/>
          <p:cNvSpPr txBox="1">
            <a:spLocks noChangeArrowheads="1"/>
          </p:cNvSpPr>
          <p:nvPr/>
        </p:nvSpPr>
        <p:spPr bwMode="auto">
          <a:xfrm>
            <a:off x="6553200" y="25146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chemeClr val="bg1"/>
                </a:solidFill>
              </a:rPr>
              <a:t>55%</a:t>
            </a:r>
          </a:p>
        </p:txBody>
      </p:sp>
      <p:sp>
        <p:nvSpPr>
          <p:cNvPr id="205834" name="Text Box 10"/>
          <p:cNvSpPr txBox="1">
            <a:spLocks noChangeArrowheads="1"/>
          </p:cNvSpPr>
          <p:nvPr/>
        </p:nvSpPr>
        <p:spPr bwMode="auto">
          <a:xfrm>
            <a:off x="6019800" y="38100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11%</a:t>
            </a:r>
          </a:p>
        </p:txBody>
      </p:sp>
      <p:sp>
        <p:nvSpPr>
          <p:cNvPr id="205835" name="Text Box 11"/>
          <p:cNvSpPr txBox="1">
            <a:spLocks noChangeArrowheads="1"/>
          </p:cNvSpPr>
          <p:nvPr/>
        </p:nvSpPr>
        <p:spPr bwMode="auto">
          <a:xfrm>
            <a:off x="6096000" y="46482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8%</a:t>
            </a:r>
          </a:p>
        </p:txBody>
      </p:sp>
      <p:sp>
        <p:nvSpPr>
          <p:cNvPr id="205836" name="Text Box 12"/>
          <p:cNvSpPr txBox="1">
            <a:spLocks noChangeArrowheads="1"/>
          </p:cNvSpPr>
          <p:nvPr/>
        </p:nvSpPr>
        <p:spPr bwMode="auto">
          <a:xfrm>
            <a:off x="7848600" y="4114800"/>
            <a:ext cx="76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4%</a:t>
            </a:r>
          </a:p>
        </p:txBody>
      </p:sp>
      <p:sp>
        <p:nvSpPr>
          <p:cNvPr id="205837" name="Text Box 13"/>
          <p:cNvSpPr txBox="1">
            <a:spLocks noChangeArrowheads="1"/>
          </p:cNvSpPr>
          <p:nvPr/>
        </p:nvSpPr>
        <p:spPr bwMode="auto">
          <a:xfrm>
            <a:off x="8001000" y="35052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8%</a:t>
            </a:r>
          </a:p>
        </p:txBody>
      </p:sp>
      <p:sp>
        <p:nvSpPr>
          <p:cNvPr id="205838" name="Text Box 14"/>
          <p:cNvSpPr txBox="1">
            <a:spLocks noChangeArrowheads="1"/>
          </p:cNvSpPr>
          <p:nvPr/>
        </p:nvSpPr>
        <p:spPr bwMode="auto">
          <a:xfrm>
            <a:off x="6781800" y="4800600"/>
            <a:ext cx="76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3%</a:t>
            </a:r>
          </a:p>
        </p:txBody>
      </p:sp>
      <p:sp>
        <p:nvSpPr>
          <p:cNvPr id="205839" name="Text Box 15"/>
          <p:cNvSpPr txBox="1">
            <a:spLocks noChangeArrowheads="1"/>
          </p:cNvSpPr>
          <p:nvPr/>
        </p:nvSpPr>
        <p:spPr bwMode="auto">
          <a:xfrm>
            <a:off x="6858000" y="38862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11</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p:txBody>
          <a:bodyPr/>
          <a:lstStyle/>
          <a:p>
            <a:r>
              <a:rPr lang="en-US" altLang="en-US" sz="4000"/>
              <a:t>Where does background radiation come from?</a:t>
            </a:r>
          </a:p>
        </p:txBody>
      </p:sp>
      <p:sp>
        <p:nvSpPr>
          <p:cNvPr id="208899" name="Rectangle 3"/>
          <p:cNvSpPr>
            <a:spLocks noGrp="1" noChangeArrowheads="1"/>
          </p:cNvSpPr>
          <p:nvPr>
            <p:ph type="body" sz="half" idx="1"/>
          </p:nvPr>
        </p:nvSpPr>
        <p:spPr/>
        <p:txBody>
          <a:bodyPr/>
          <a:lstStyle/>
          <a:p>
            <a:r>
              <a:rPr lang="en-US" altLang="en-US" sz="2800"/>
              <a:t>Cosmic radiation is greater at higher elevations where there is less atmosphere to absorb it.</a:t>
            </a:r>
          </a:p>
          <a:p>
            <a:r>
              <a:rPr lang="en-US" altLang="en-US" sz="2800"/>
              <a:t>Background radiation comes from natural processes.</a:t>
            </a:r>
          </a:p>
        </p:txBody>
      </p:sp>
      <p:sp>
        <p:nvSpPr>
          <p:cNvPr id="208900" name="Rectangle 4"/>
          <p:cNvSpPr>
            <a:spLocks noGrp="1" noChangeArrowheads="1"/>
          </p:cNvSpPr>
          <p:nvPr>
            <p:ph sz="half" idx="2"/>
          </p:nvPr>
        </p:nvSpPr>
        <p:spPr/>
        <p:txBody>
          <a:bodyPr/>
          <a:lstStyle/>
          <a:p>
            <a:endParaRPr lang="en-US" altLang="en-US" sz="2800"/>
          </a:p>
        </p:txBody>
      </p:sp>
      <p:pic>
        <p:nvPicPr>
          <p:cNvPr id="208901" name="Picture 5" descr="bkg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905000"/>
            <a:ext cx="4019550" cy="3649663"/>
          </a:xfrm>
          <a:prstGeom prst="rect">
            <a:avLst/>
          </a:prstGeom>
          <a:noFill/>
          <a:extLst>
            <a:ext uri="{909E8E84-426E-40DD-AFC4-6F175D3DCCD1}">
              <a14:hiddenFill xmlns:a14="http://schemas.microsoft.com/office/drawing/2010/main">
                <a:solidFill>
                  <a:srgbClr val="FFFFFF"/>
                </a:solidFill>
              </a14:hiddenFill>
            </a:ext>
          </a:extLst>
        </p:spPr>
      </p:pic>
      <p:sp>
        <p:nvSpPr>
          <p:cNvPr id="208902" name="Text Box 6"/>
          <p:cNvSpPr txBox="1">
            <a:spLocks noChangeArrowheads="1"/>
          </p:cNvSpPr>
          <p:nvPr/>
        </p:nvSpPr>
        <p:spPr bwMode="auto">
          <a:xfrm>
            <a:off x="6553200" y="25146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chemeClr val="bg1"/>
                </a:solidFill>
              </a:rPr>
              <a:t>55%</a:t>
            </a:r>
          </a:p>
        </p:txBody>
      </p:sp>
      <p:sp>
        <p:nvSpPr>
          <p:cNvPr id="208903" name="Text Box 7"/>
          <p:cNvSpPr txBox="1">
            <a:spLocks noChangeArrowheads="1"/>
          </p:cNvSpPr>
          <p:nvPr/>
        </p:nvSpPr>
        <p:spPr bwMode="auto">
          <a:xfrm>
            <a:off x="6019800" y="38100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11%</a:t>
            </a:r>
          </a:p>
        </p:txBody>
      </p:sp>
      <p:sp>
        <p:nvSpPr>
          <p:cNvPr id="208904" name="Text Box 8"/>
          <p:cNvSpPr txBox="1">
            <a:spLocks noChangeArrowheads="1"/>
          </p:cNvSpPr>
          <p:nvPr/>
        </p:nvSpPr>
        <p:spPr bwMode="auto">
          <a:xfrm>
            <a:off x="6096000" y="46482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8%</a:t>
            </a:r>
          </a:p>
        </p:txBody>
      </p:sp>
      <p:sp>
        <p:nvSpPr>
          <p:cNvPr id="208905" name="Text Box 9"/>
          <p:cNvSpPr txBox="1">
            <a:spLocks noChangeArrowheads="1"/>
          </p:cNvSpPr>
          <p:nvPr/>
        </p:nvSpPr>
        <p:spPr bwMode="auto">
          <a:xfrm>
            <a:off x="7848600" y="4114800"/>
            <a:ext cx="76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4%</a:t>
            </a:r>
          </a:p>
        </p:txBody>
      </p:sp>
      <p:sp>
        <p:nvSpPr>
          <p:cNvPr id="208906" name="Text Box 10"/>
          <p:cNvSpPr txBox="1">
            <a:spLocks noChangeArrowheads="1"/>
          </p:cNvSpPr>
          <p:nvPr/>
        </p:nvSpPr>
        <p:spPr bwMode="auto">
          <a:xfrm>
            <a:off x="8001000" y="35052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8%</a:t>
            </a:r>
          </a:p>
        </p:txBody>
      </p:sp>
      <p:sp>
        <p:nvSpPr>
          <p:cNvPr id="208907" name="Text Box 11"/>
          <p:cNvSpPr txBox="1">
            <a:spLocks noChangeArrowheads="1"/>
          </p:cNvSpPr>
          <p:nvPr/>
        </p:nvSpPr>
        <p:spPr bwMode="auto">
          <a:xfrm>
            <a:off x="6781800" y="4800600"/>
            <a:ext cx="76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3%</a:t>
            </a:r>
          </a:p>
        </p:txBody>
      </p:sp>
      <p:sp>
        <p:nvSpPr>
          <p:cNvPr id="208908" name="Text Box 12"/>
          <p:cNvSpPr txBox="1">
            <a:spLocks noChangeArrowheads="1"/>
          </p:cNvSpPr>
          <p:nvPr/>
        </p:nvSpPr>
        <p:spPr bwMode="auto">
          <a:xfrm>
            <a:off x="6858000" y="38862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11</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ltLang="en-US"/>
              <a:t>4 Nuclear Reactions</a:t>
            </a:r>
          </a:p>
        </p:txBody>
      </p:sp>
      <p:sp>
        <p:nvSpPr>
          <p:cNvPr id="51203" name="Rectangle 3"/>
          <p:cNvSpPr>
            <a:spLocks noGrp="1" noChangeArrowheads="1"/>
          </p:cNvSpPr>
          <p:nvPr>
            <p:ph type="body" idx="1"/>
          </p:nvPr>
        </p:nvSpPr>
        <p:spPr/>
        <p:txBody>
          <a:bodyPr/>
          <a:lstStyle/>
          <a:p>
            <a:pPr>
              <a:buFont typeface="Wingdings" panose="05000000000000000000" pitchFamily="2" charset="2"/>
              <a:buNone/>
            </a:pPr>
            <a:r>
              <a:rPr lang="en-US" altLang="en-US"/>
              <a:t>What You’ll Learn</a:t>
            </a:r>
          </a:p>
          <a:p>
            <a:r>
              <a:rPr lang="en-US" altLang="en-US"/>
              <a:t>What nuclear fission is</a:t>
            </a:r>
          </a:p>
          <a:p>
            <a:r>
              <a:rPr lang="en-US" altLang="en-US"/>
              <a:t>What nuclear fusion is</a:t>
            </a:r>
          </a:p>
          <a:p>
            <a:r>
              <a:rPr lang="en-US" altLang="en-US"/>
              <a:t>How radioactive tracers can be used in medicine</a:t>
            </a:r>
          </a:p>
          <a:p>
            <a:r>
              <a:rPr lang="en-US" altLang="en-US"/>
              <a:t>How nuclear reactions can help treat cancer</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p:txBody>
          <a:bodyPr/>
          <a:lstStyle/>
          <a:p>
            <a:r>
              <a:rPr lang="en-US" altLang="en-US"/>
              <a:t>Nuclear Fission</a:t>
            </a:r>
          </a:p>
        </p:txBody>
      </p:sp>
      <p:sp>
        <p:nvSpPr>
          <p:cNvPr id="210947" name="Rectangle 3"/>
          <p:cNvSpPr>
            <a:spLocks noGrp="1" noChangeArrowheads="1"/>
          </p:cNvSpPr>
          <p:nvPr>
            <p:ph type="body" idx="1"/>
          </p:nvPr>
        </p:nvSpPr>
        <p:spPr/>
        <p:txBody>
          <a:bodyPr/>
          <a:lstStyle/>
          <a:p>
            <a:r>
              <a:rPr lang="en-US" altLang="en-US"/>
              <a:t>1934- Enrico Fermi bombards U nuclei with neutrons.</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lstStyle/>
          <a:p>
            <a:r>
              <a:rPr lang="en-US" altLang="en-US"/>
              <a:t>Nuclear Fission</a:t>
            </a:r>
          </a:p>
        </p:txBody>
      </p:sp>
      <p:sp>
        <p:nvSpPr>
          <p:cNvPr id="212995" name="Rectangle 3"/>
          <p:cNvSpPr>
            <a:spLocks noGrp="1" noChangeArrowheads="1"/>
          </p:cNvSpPr>
          <p:nvPr>
            <p:ph type="body" idx="1"/>
          </p:nvPr>
        </p:nvSpPr>
        <p:spPr/>
        <p:txBody>
          <a:bodyPr/>
          <a:lstStyle/>
          <a:p>
            <a:r>
              <a:rPr lang="en-US" altLang="en-US"/>
              <a:t>1934- Enrico Fermi bombards U nuclei with neutrons.</a:t>
            </a:r>
          </a:p>
          <a:p>
            <a:r>
              <a:rPr lang="en-US" altLang="en-US"/>
              <a:t>1938- Otto Hahn &amp; Fritz Strassmann split U-235 into smaller nuclei.</a:t>
            </a:r>
          </a:p>
          <a:p>
            <a:endParaRPr lang="en-US" alt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a:lstStyle/>
          <a:p>
            <a:r>
              <a:rPr lang="en-US" altLang="en-US"/>
              <a:t>Nuclear Fission</a:t>
            </a:r>
          </a:p>
        </p:txBody>
      </p:sp>
      <p:sp>
        <p:nvSpPr>
          <p:cNvPr id="215043" name="Rectangle 3"/>
          <p:cNvSpPr>
            <a:spLocks noGrp="1" noChangeArrowheads="1"/>
          </p:cNvSpPr>
          <p:nvPr>
            <p:ph type="body" idx="1"/>
          </p:nvPr>
        </p:nvSpPr>
        <p:spPr/>
        <p:txBody>
          <a:bodyPr/>
          <a:lstStyle/>
          <a:p>
            <a:r>
              <a:rPr lang="en-US" altLang="en-US"/>
              <a:t>1934- Enrico Fermi bombards U nuclei with neutrons.</a:t>
            </a:r>
          </a:p>
          <a:p>
            <a:r>
              <a:rPr lang="en-US" altLang="en-US"/>
              <a:t>1938- Otto Hahn &amp; Fritz Strassmann split U-235 into smaller nuclei.</a:t>
            </a:r>
          </a:p>
          <a:p>
            <a:r>
              <a:rPr lang="en-US" altLang="en-US"/>
              <a:t>1939- Lise Meitner theorized that splitting occurs when the nucleus becomes so unstable that it splits.</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p:txBody>
          <a:bodyPr/>
          <a:lstStyle/>
          <a:p>
            <a:r>
              <a:rPr lang="en-US" altLang="en-US"/>
              <a:t>Nuclear Fission</a:t>
            </a:r>
          </a:p>
        </p:txBody>
      </p:sp>
      <p:sp>
        <p:nvSpPr>
          <p:cNvPr id="219139" name="Rectangle 3"/>
          <p:cNvSpPr>
            <a:spLocks noGrp="1" noChangeArrowheads="1"/>
          </p:cNvSpPr>
          <p:nvPr>
            <p:ph type="body" idx="1"/>
          </p:nvPr>
        </p:nvSpPr>
        <p:spPr/>
        <p:txBody>
          <a:bodyPr/>
          <a:lstStyle/>
          <a:p>
            <a:pPr>
              <a:lnSpc>
                <a:spcPct val="90000"/>
              </a:lnSpc>
            </a:pPr>
            <a:r>
              <a:rPr lang="en-US" altLang="en-US"/>
              <a:t>1934- Enrico Fermi bombards U nuclei with neutrons.</a:t>
            </a:r>
          </a:p>
          <a:p>
            <a:pPr>
              <a:lnSpc>
                <a:spcPct val="90000"/>
              </a:lnSpc>
            </a:pPr>
            <a:r>
              <a:rPr lang="en-US" altLang="en-US"/>
              <a:t>1938- Otto Hahn &amp; Fritz Strassmann split U-235 into smaller nuclei.</a:t>
            </a:r>
          </a:p>
          <a:p>
            <a:pPr>
              <a:lnSpc>
                <a:spcPct val="90000"/>
              </a:lnSpc>
            </a:pPr>
            <a:r>
              <a:rPr lang="en-US" altLang="en-US"/>
              <a:t>1939- Lise Meitner theorized that splitting occurs when the nucleus becomes so unstable that it splits.</a:t>
            </a:r>
          </a:p>
          <a:p>
            <a:pPr>
              <a:lnSpc>
                <a:spcPct val="90000"/>
              </a:lnSpc>
            </a:pPr>
            <a:r>
              <a:rPr lang="en-US" altLang="en-US"/>
              <a:t>The process of splitting a nucleus into smaller nuclei- </a:t>
            </a:r>
            <a:r>
              <a:rPr lang="en-US" altLang="en-US" b="1" i="1"/>
              <a:t>nuclear fission</a:t>
            </a:r>
            <a:endParaRPr lang="en-US" alt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r>
              <a:rPr lang="en-US" altLang="en-US" sz="4000"/>
              <a:t>What nuclei can split during nuclear fission?</a:t>
            </a:r>
          </a:p>
        </p:txBody>
      </p:sp>
      <p:sp>
        <p:nvSpPr>
          <p:cNvPr id="221187" name="Rectangle 3"/>
          <p:cNvSpPr>
            <a:spLocks noGrp="1" noChangeArrowheads="1"/>
          </p:cNvSpPr>
          <p:nvPr>
            <p:ph type="body" sz="half" idx="1"/>
          </p:nvPr>
        </p:nvSpPr>
        <p:spPr/>
        <p:txBody>
          <a:bodyPr/>
          <a:lstStyle/>
          <a:p>
            <a:r>
              <a:rPr lang="en-US" altLang="en-US" sz="2800"/>
              <a:t>Only large nuclei like U or plutonium can split apart during nuclear fission.</a:t>
            </a:r>
          </a:p>
          <a:p>
            <a:endParaRPr lang="en-US" altLang="en-US" sz="2800"/>
          </a:p>
        </p:txBody>
      </p:sp>
      <p:sp>
        <p:nvSpPr>
          <p:cNvPr id="221188" name="Rectangle 4"/>
          <p:cNvSpPr>
            <a:spLocks noGrp="1" noChangeArrowheads="1"/>
          </p:cNvSpPr>
          <p:nvPr>
            <p:ph sz="half" idx="2"/>
          </p:nvPr>
        </p:nvSpPr>
        <p:spPr/>
        <p:txBody>
          <a:bodyPr/>
          <a:lstStyle/>
          <a:p>
            <a:endParaRPr lang="en-US" altLang="en-US" sz="2800"/>
          </a:p>
        </p:txBody>
      </p:sp>
      <p:sp>
        <p:nvSpPr>
          <p:cNvPr id="221189" name="Rectangle 5"/>
          <p:cNvSpPr>
            <a:spLocks noChangeArrowheads="1"/>
          </p:cNvSpPr>
          <p:nvPr/>
        </p:nvSpPr>
        <p:spPr bwMode="auto">
          <a:xfrm>
            <a:off x="0" y="0"/>
            <a:ext cx="184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br>
              <a:rPr lang="en-US" altLang="en-US">
                <a:latin typeface="Arial" panose="020B0604020202020204" pitchFamily="34" charset="0"/>
              </a:rPr>
            </a:br>
            <a:endParaRPr lang="en-US" altLang="en-US">
              <a:latin typeface="Arial" panose="020B0604020202020204" pitchFamily="34" charset="0"/>
            </a:endParaRPr>
          </a:p>
        </p:txBody>
      </p:sp>
      <p:graphicFrame>
        <p:nvGraphicFramePr>
          <p:cNvPr id="221201" name="Group 17"/>
          <p:cNvGraphicFramePr>
            <a:graphicFrameLocks noGrp="1"/>
          </p:cNvGraphicFramePr>
          <p:nvPr/>
        </p:nvGraphicFramePr>
        <p:xfrm>
          <a:off x="304800" y="1447800"/>
          <a:ext cx="4191000" cy="4953000"/>
        </p:xfrm>
        <a:graphic>
          <a:graphicData uri="http://schemas.openxmlformats.org/drawingml/2006/table">
            <a:tbl>
              <a:tblPr/>
              <a:tblGrid>
                <a:gridCol w="2095500">
                  <a:extLst>
                    <a:ext uri="{9D8B030D-6E8A-4147-A177-3AD203B41FA5}">
                      <a16:colId xmlns:a16="http://schemas.microsoft.com/office/drawing/2014/main" val="2894983002"/>
                    </a:ext>
                  </a:extLst>
                </a:gridCol>
                <a:gridCol w="2095500">
                  <a:extLst>
                    <a:ext uri="{9D8B030D-6E8A-4147-A177-3AD203B41FA5}">
                      <a16:colId xmlns:a16="http://schemas.microsoft.com/office/drawing/2014/main" val="4267943370"/>
                    </a:ext>
                  </a:extLst>
                </a:gridCol>
              </a:tblGrid>
              <a:tr h="4953000">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endParaRPr>
                    </a:p>
                  </a:txBody>
                  <a:tcPr horzOverflow="overflow">
                    <a:lnL cap="flat">
                      <a:noFill/>
                    </a:lnL>
                    <a:lnR>
                      <a:noFill/>
                    </a:lnR>
                    <a:lnT cap="flat">
                      <a:noFill/>
                    </a:lnT>
                    <a:lnB cap="flat">
                      <a:noFill/>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t>
                      </a:r>
                      <a:r>
                        <a:rPr kumimoji="0" lang="en-US" altLang="en-US" sz="23200" b="0" i="0" u="none" strike="noStrike" cap="none" normalizeH="0" baseline="0">
                          <a:ln>
                            <a:noFill/>
                          </a:ln>
                          <a:solidFill>
                            <a:schemeClr val="tx1"/>
                          </a:solidFill>
                          <a:effectLst/>
                          <a:latin typeface="Arial" panose="020B0604020202020204" pitchFamily="34" charset="0"/>
                        </a:rPr>
                        <a:t> </a:t>
                      </a:r>
                      <a:r>
                        <a:rPr kumimoji="0" lang="en-US" altLang="en-US" sz="1800" b="0" i="0" u="none" strike="noStrike" cap="none" normalizeH="0" baseline="0">
                          <a:ln>
                            <a:noFill/>
                          </a:ln>
                          <a:solidFill>
                            <a:schemeClr val="tx1"/>
                          </a:solidFill>
                          <a:effectLst/>
                          <a:latin typeface="Arial" panose="020B0604020202020204" pitchFamily="34" charset="0"/>
                        </a:rPr>
                        <a:t>                                             </a:t>
                      </a:r>
                    </a:p>
                  </a:txBody>
                  <a:tcPr horzOverflow="overflow">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3696196451"/>
                  </a:ext>
                </a:extLst>
              </a:tr>
            </a:tbl>
          </a:graphicData>
        </a:graphic>
      </p:graphicFrame>
      <p:pic>
        <p:nvPicPr>
          <p:cNvPr id="221192" name="Picture 8" descr="U235_fission_2_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524000"/>
            <a:ext cx="3870325" cy="4876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4" name="Rectangle 4"/>
          <p:cNvSpPr>
            <a:spLocks noGrp="1" noChangeArrowheads="1"/>
          </p:cNvSpPr>
          <p:nvPr>
            <p:ph type="title"/>
          </p:nvPr>
        </p:nvSpPr>
        <p:spPr/>
        <p:txBody>
          <a:bodyPr/>
          <a:lstStyle/>
          <a:p>
            <a:r>
              <a:rPr lang="en-US" altLang="en-US" sz="4000"/>
              <a:t>What nuclei can split during nuclear fission?</a:t>
            </a:r>
          </a:p>
        </p:txBody>
      </p:sp>
      <p:sp>
        <p:nvSpPr>
          <p:cNvPr id="230405" name="Rectangle 5"/>
          <p:cNvSpPr>
            <a:spLocks noGrp="1" noChangeArrowheads="1"/>
          </p:cNvSpPr>
          <p:nvPr>
            <p:ph type="body" sz="half" idx="1"/>
          </p:nvPr>
        </p:nvSpPr>
        <p:spPr/>
        <p:txBody>
          <a:bodyPr/>
          <a:lstStyle/>
          <a:p>
            <a:r>
              <a:rPr lang="en-US" altLang="en-US" sz="2800"/>
              <a:t>U-236 is so unstable that it immediately splits into barium &amp; krypton nuclei, several neutrons &amp; a large amount of energy</a:t>
            </a:r>
          </a:p>
        </p:txBody>
      </p:sp>
      <p:sp>
        <p:nvSpPr>
          <p:cNvPr id="230406" name="Rectangle 6"/>
          <p:cNvSpPr>
            <a:spLocks noGrp="1" noChangeArrowheads="1"/>
          </p:cNvSpPr>
          <p:nvPr>
            <p:ph sz="half" idx="2"/>
          </p:nvPr>
        </p:nvSpPr>
        <p:spPr/>
        <p:txBody>
          <a:bodyPr/>
          <a:lstStyle/>
          <a:p>
            <a:endParaRPr lang="en-US" altLang="en-US" sz="2800"/>
          </a:p>
        </p:txBody>
      </p:sp>
      <p:sp>
        <p:nvSpPr>
          <p:cNvPr id="230407" name="Rectangle 7"/>
          <p:cNvSpPr>
            <a:spLocks noChangeArrowheads="1"/>
          </p:cNvSpPr>
          <p:nvPr/>
        </p:nvSpPr>
        <p:spPr bwMode="auto">
          <a:xfrm>
            <a:off x="0" y="0"/>
            <a:ext cx="184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br>
              <a:rPr lang="en-US" altLang="en-US">
                <a:latin typeface="Arial" panose="020B0604020202020204" pitchFamily="34" charset="0"/>
              </a:rPr>
            </a:br>
            <a:endParaRPr lang="en-US" altLang="en-US">
              <a:latin typeface="Arial" panose="020B0604020202020204" pitchFamily="34" charset="0"/>
            </a:endParaRPr>
          </a:p>
        </p:txBody>
      </p:sp>
      <p:grpSp>
        <p:nvGrpSpPr>
          <p:cNvPr id="2" name="Group 20"/>
          <p:cNvGrpSpPr>
            <a:grpSpLocks noRot="1"/>
          </p:cNvGrpSpPr>
          <p:nvPr/>
        </p:nvGrpSpPr>
        <p:grpSpPr bwMode="auto">
          <a:xfrm>
            <a:off x="0" y="1447800"/>
            <a:ext cx="8229600" cy="5410200"/>
            <a:chOff x="0" y="0"/>
            <a:chExt cx="5184" cy="2862"/>
          </a:xfrm>
        </p:grpSpPr>
        <p:sp>
          <p:nvSpPr>
            <p:cNvPr id="3" name="Rectangle 13"/>
            <p:cNvSpPr>
              <a:spLocks noChangeArrowheads="1"/>
            </p:cNvSpPr>
            <p:nvPr/>
          </p:nvSpPr>
          <p:spPr bwMode="auto">
            <a:xfrm>
              <a:off x="2544" y="0"/>
              <a:ext cx="2640" cy="24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9pPr>
            </a:lstStyle>
            <a:p>
              <a:pPr eaLnBrk="1" hangingPunct="1">
                <a:spcBef>
                  <a:spcPct val="0"/>
                </a:spcBef>
                <a:buClrTx/>
                <a:buSzTx/>
                <a:buFontTx/>
                <a:buNone/>
              </a:pPr>
              <a:r>
                <a:rPr lang="en-US" altLang="en-US" sz="1800">
                  <a:effectLst/>
                  <a:latin typeface="Arial" panose="020B0604020202020204" pitchFamily="34" charset="0"/>
                </a:rPr>
                <a:t>  </a:t>
              </a:r>
              <a:r>
                <a:rPr lang="en-US" altLang="en-US" sz="23200">
                  <a:effectLst/>
                  <a:latin typeface="Arial" panose="020B0604020202020204" pitchFamily="34" charset="0"/>
                </a:rPr>
                <a:t> </a:t>
              </a:r>
              <a:r>
                <a:rPr lang="en-US" altLang="en-US" sz="1800">
                  <a:effectLst/>
                  <a:latin typeface="Arial" panose="020B0604020202020204" pitchFamily="34" charset="0"/>
                </a:rPr>
                <a:t>                                             </a:t>
              </a:r>
            </a:p>
          </p:txBody>
        </p:sp>
        <p:sp>
          <p:nvSpPr>
            <p:cNvPr id="4" name="Rectangle 12"/>
            <p:cNvSpPr>
              <a:spLocks noChangeArrowheads="1"/>
            </p:cNvSpPr>
            <p:nvPr/>
          </p:nvSpPr>
          <p:spPr bwMode="auto">
            <a:xfrm>
              <a:off x="0" y="0"/>
              <a:ext cx="2544" cy="24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9pPr>
            </a:lstStyle>
            <a:p>
              <a:pPr eaLnBrk="1" hangingPunct="1"/>
              <a:endParaRPr lang="en-US" altLang="en-US"/>
            </a:p>
          </p:txBody>
        </p:sp>
        <p:sp>
          <p:nvSpPr>
            <p:cNvPr id="5" name="Line 14"/>
            <p:cNvSpPr>
              <a:spLocks noChangeShapeType="1"/>
            </p:cNvSpPr>
            <p:nvPr/>
          </p:nvSpPr>
          <p:spPr bwMode="auto">
            <a:xfrm>
              <a:off x="0" y="404"/>
              <a:ext cx="5184"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6" name="Line 15"/>
            <p:cNvSpPr>
              <a:spLocks noChangeShapeType="1"/>
            </p:cNvSpPr>
            <p:nvPr/>
          </p:nvSpPr>
          <p:spPr bwMode="auto">
            <a:xfrm>
              <a:off x="0" y="2862"/>
              <a:ext cx="5184"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7" name="Line 16"/>
            <p:cNvSpPr>
              <a:spLocks noChangeShapeType="1"/>
            </p:cNvSpPr>
            <p:nvPr/>
          </p:nvSpPr>
          <p:spPr bwMode="auto">
            <a:xfrm>
              <a:off x="0" y="404"/>
              <a:ext cx="0" cy="245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8" name="Line 17"/>
            <p:cNvSpPr>
              <a:spLocks noChangeShapeType="1"/>
            </p:cNvSpPr>
            <p:nvPr/>
          </p:nvSpPr>
          <p:spPr bwMode="auto">
            <a:xfrm>
              <a:off x="5184" y="404"/>
              <a:ext cx="0" cy="245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grpSp>
      <p:pic>
        <p:nvPicPr>
          <p:cNvPr id="230410" name="Picture 10" descr="U235_fission_2_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9950" y="1524000"/>
            <a:ext cx="3990975" cy="5029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ltLang="en-US"/>
              <a:t>The Nucleus</a:t>
            </a:r>
          </a:p>
        </p:txBody>
      </p:sp>
      <p:sp>
        <p:nvSpPr>
          <p:cNvPr id="67587" name="Rectangle 3"/>
          <p:cNvSpPr>
            <a:spLocks noGrp="1" noChangeArrowheads="1"/>
          </p:cNvSpPr>
          <p:nvPr>
            <p:ph type="body" idx="1"/>
          </p:nvPr>
        </p:nvSpPr>
        <p:spPr/>
        <p:txBody>
          <a:bodyPr/>
          <a:lstStyle/>
          <a:p>
            <a:r>
              <a:rPr lang="en-US" altLang="en-US"/>
              <a:t>The number of protons is called the element’s atomic number.</a:t>
            </a:r>
          </a:p>
          <a:p>
            <a:r>
              <a:rPr lang="en-US" altLang="en-US"/>
              <a:t>Atoms contain the same number of protons as negatively-charged electrons.</a:t>
            </a:r>
          </a:p>
          <a:p>
            <a:r>
              <a:rPr lang="en-US" altLang="en-US"/>
              <a:t>The electric attraction of opposites pulls the electrons close to the nucleus.</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p:txBody>
          <a:bodyPr/>
          <a:lstStyle/>
          <a:p>
            <a:r>
              <a:rPr lang="en-US" altLang="en-US" sz="4000"/>
              <a:t>How are mass &amp; energy related?</a:t>
            </a:r>
          </a:p>
        </p:txBody>
      </p:sp>
      <p:sp>
        <p:nvSpPr>
          <p:cNvPr id="233475" name="Rectangle 3"/>
          <p:cNvSpPr>
            <a:spLocks noGrp="1" noChangeArrowheads="1"/>
          </p:cNvSpPr>
          <p:nvPr>
            <p:ph type="body" idx="1"/>
          </p:nvPr>
        </p:nvSpPr>
        <p:spPr/>
        <p:txBody>
          <a:bodyPr/>
          <a:lstStyle/>
          <a:p>
            <a:r>
              <a:rPr lang="en-US" altLang="en-US"/>
              <a:t>Einstein proposed that mass &amp; energy are related &amp; can be changed from one to the other.</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p:txBody>
          <a:bodyPr/>
          <a:lstStyle/>
          <a:p>
            <a:r>
              <a:rPr lang="en-US" altLang="en-US" sz="4000"/>
              <a:t>How are mass &amp; energy related?</a:t>
            </a:r>
          </a:p>
        </p:txBody>
      </p:sp>
      <p:sp>
        <p:nvSpPr>
          <p:cNvPr id="235523" name="Rectangle 3"/>
          <p:cNvSpPr>
            <a:spLocks noGrp="1" noChangeArrowheads="1"/>
          </p:cNvSpPr>
          <p:nvPr>
            <p:ph type="body" idx="1"/>
          </p:nvPr>
        </p:nvSpPr>
        <p:spPr/>
        <p:txBody>
          <a:bodyPr/>
          <a:lstStyle/>
          <a:p>
            <a:r>
              <a:rPr lang="en-US" altLang="en-US"/>
              <a:t>Einstein proposed that mass &amp; energy are related &amp; can be changed from one to the other.</a:t>
            </a:r>
          </a:p>
          <a:p>
            <a:r>
              <a:rPr lang="en-US" altLang="en-US"/>
              <a:t>His special theory of relativity says that energy in joules is equal to mass in kg multiplied by the speed of light squared.  </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p:txBody>
          <a:bodyPr/>
          <a:lstStyle/>
          <a:p>
            <a:r>
              <a:rPr lang="en-US" altLang="en-US" sz="4000"/>
              <a:t>How are mass &amp; energy related?</a:t>
            </a:r>
          </a:p>
        </p:txBody>
      </p:sp>
      <p:sp>
        <p:nvSpPr>
          <p:cNvPr id="237571" name="Rectangle 3"/>
          <p:cNvSpPr>
            <a:spLocks noGrp="1" noChangeArrowheads="1"/>
          </p:cNvSpPr>
          <p:nvPr>
            <p:ph type="body" idx="1"/>
          </p:nvPr>
        </p:nvSpPr>
        <p:spPr/>
        <p:txBody>
          <a:bodyPr/>
          <a:lstStyle/>
          <a:p>
            <a:pPr>
              <a:lnSpc>
                <a:spcPct val="90000"/>
              </a:lnSpc>
            </a:pPr>
            <a:r>
              <a:rPr lang="en-US" altLang="en-US"/>
              <a:t>Einstein proposed that mass &amp; energy are related &amp; can be changed from one to the other.</a:t>
            </a:r>
          </a:p>
          <a:p>
            <a:pPr>
              <a:lnSpc>
                <a:spcPct val="90000"/>
              </a:lnSpc>
            </a:pPr>
            <a:r>
              <a:rPr lang="en-US" altLang="en-US"/>
              <a:t>His special theory of relativity says that energy in joules is equal to mass in kg multiplied by the speed of light squared.  </a:t>
            </a:r>
          </a:p>
          <a:p>
            <a:pPr>
              <a:lnSpc>
                <a:spcPct val="90000"/>
              </a:lnSpc>
            </a:pPr>
            <a:r>
              <a:rPr lang="en-US" altLang="en-US"/>
              <a:t>Energy (joules) = mass (kg) X speed of light (m/s)</a:t>
            </a:r>
            <a:r>
              <a:rPr lang="en-US" altLang="en-US" baseline="30000"/>
              <a:t>2 </a:t>
            </a:r>
            <a:r>
              <a:rPr lang="en-US" altLang="en-US"/>
              <a:t>or E= mc</a:t>
            </a:r>
            <a:r>
              <a:rPr lang="en-US" altLang="en-US" baseline="30000"/>
              <a:t>2</a:t>
            </a:r>
            <a:endParaRPr lang="en-US" alt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p:txBody>
          <a:bodyPr/>
          <a:lstStyle/>
          <a:p>
            <a:r>
              <a:rPr lang="en-US" altLang="en-US"/>
              <a:t>What is a chain reaction?</a:t>
            </a:r>
          </a:p>
        </p:txBody>
      </p:sp>
      <p:sp>
        <p:nvSpPr>
          <p:cNvPr id="239619" name="Rectangle 3"/>
          <p:cNvSpPr>
            <a:spLocks noGrp="1" noChangeArrowheads="1"/>
          </p:cNvSpPr>
          <p:nvPr>
            <p:ph type="body" idx="1"/>
          </p:nvPr>
        </p:nvSpPr>
        <p:spPr/>
        <p:txBody>
          <a:bodyPr/>
          <a:lstStyle/>
          <a:p>
            <a:r>
              <a:rPr lang="en-US" altLang="en-US"/>
              <a:t>Free neutrons produced by fission can hit other nuclei emitting more neutrons repeating the reaction over and over.</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altLang="en-US"/>
              <a:t>What is a chain reaction?</a:t>
            </a:r>
          </a:p>
        </p:txBody>
      </p:sp>
      <p:sp>
        <p:nvSpPr>
          <p:cNvPr id="243715" name="Rectangle 3"/>
          <p:cNvSpPr>
            <a:spLocks noGrp="1" noChangeArrowheads="1"/>
          </p:cNvSpPr>
          <p:nvPr>
            <p:ph type="body" idx="1"/>
          </p:nvPr>
        </p:nvSpPr>
        <p:spPr/>
        <p:txBody>
          <a:bodyPr/>
          <a:lstStyle/>
          <a:p>
            <a:r>
              <a:rPr lang="en-US" altLang="en-US"/>
              <a:t>Free neutrons produced by fission can hit other nuclei emitting more neutrons repeating the reaction over and over.</a:t>
            </a:r>
          </a:p>
          <a:p>
            <a:r>
              <a:rPr lang="en-US" altLang="en-US"/>
              <a:t>A series of fission reactions is called a </a:t>
            </a:r>
            <a:r>
              <a:rPr lang="en-US" altLang="en-US" b="1" i="1"/>
              <a:t>chain reaction.</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lstStyle/>
          <a:p>
            <a:r>
              <a:rPr lang="en-US" altLang="en-US"/>
              <a:t>What is a chain reaction?</a:t>
            </a:r>
          </a:p>
        </p:txBody>
      </p:sp>
      <p:sp>
        <p:nvSpPr>
          <p:cNvPr id="245763" name="Rectangle 3"/>
          <p:cNvSpPr>
            <a:spLocks noGrp="1" noChangeArrowheads="1"/>
          </p:cNvSpPr>
          <p:nvPr>
            <p:ph type="body" idx="1"/>
          </p:nvPr>
        </p:nvSpPr>
        <p:spPr/>
        <p:txBody>
          <a:bodyPr/>
          <a:lstStyle/>
          <a:p>
            <a:r>
              <a:rPr lang="en-US" altLang="en-US" sz="2800"/>
              <a:t>Free neutrons produced by fission can hit other nuclei emitting more neutrons repeating the reaction over and over.</a:t>
            </a:r>
          </a:p>
          <a:p>
            <a:r>
              <a:rPr lang="en-US" altLang="en-US" sz="2800"/>
              <a:t>A series of fission reactions is called a </a:t>
            </a:r>
            <a:r>
              <a:rPr lang="en-US" altLang="en-US" sz="2800" b="1" i="1"/>
              <a:t>chain reaction.</a:t>
            </a:r>
          </a:p>
          <a:p>
            <a:r>
              <a:rPr lang="en-US" altLang="en-US" sz="2800"/>
              <a:t>An uncontrolled chain reaction releases a huge amount of energy in a short time &amp; requires a </a:t>
            </a:r>
            <a:r>
              <a:rPr lang="en-US" altLang="en-US" sz="2800" b="1" i="1"/>
              <a:t>critical mass </a:t>
            </a:r>
            <a:r>
              <a:rPr lang="en-US" altLang="en-US" sz="2800"/>
              <a:t>of starting material to produce more reactions.</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p:txBody>
          <a:bodyPr/>
          <a:lstStyle/>
          <a:p>
            <a:r>
              <a:rPr lang="en-US" altLang="en-US"/>
              <a:t>Nuclear Fusion</a:t>
            </a:r>
          </a:p>
        </p:txBody>
      </p:sp>
      <p:sp>
        <p:nvSpPr>
          <p:cNvPr id="241667" name="Rectangle 3"/>
          <p:cNvSpPr>
            <a:spLocks noGrp="1" noChangeArrowheads="1"/>
          </p:cNvSpPr>
          <p:nvPr>
            <p:ph type="body" idx="1"/>
          </p:nvPr>
        </p:nvSpPr>
        <p:spPr/>
        <p:txBody>
          <a:bodyPr/>
          <a:lstStyle/>
          <a:p>
            <a:r>
              <a:rPr lang="en-US" altLang="en-US"/>
              <a:t>Splitting one nucleus of U-235 releases about 30 million times more energy than when one molecule of dynamite explodes.</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p:txBody>
          <a:bodyPr/>
          <a:lstStyle/>
          <a:p>
            <a:r>
              <a:rPr lang="en-US" altLang="en-US"/>
              <a:t>Nuclear Fusion</a:t>
            </a:r>
          </a:p>
        </p:txBody>
      </p:sp>
      <p:sp>
        <p:nvSpPr>
          <p:cNvPr id="247811" name="Rectangle 3"/>
          <p:cNvSpPr>
            <a:spLocks noGrp="1" noChangeArrowheads="1"/>
          </p:cNvSpPr>
          <p:nvPr>
            <p:ph type="body" idx="1"/>
          </p:nvPr>
        </p:nvSpPr>
        <p:spPr/>
        <p:txBody>
          <a:bodyPr/>
          <a:lstStyle/>
          <a:p>
            <a:r>
              <a:rPr lang="en-US" altLang="en-US"/>
              <a:t>Splitting one nucleus of U-235 releases about 30 million times more energy than when one molecule of dynamite explodes.</a:t>
            </a:r>
          </a:p>
          <a:p>
            <a:r>
              <a:rPr lang="en-US" altLang="en-US"/>
              <a:t>In a </a:t>
            </a:r>
            <a:r>
              <a:rPr lang="en-US" altLang="en-US" b="1" i="1"/>
              <a:t>nuclear fusion </a:t>
            </a:r>
            <a:r>
              <a:rPr lang="en-US" altLang="en-US"/>
              <a:t>reaction, two small, light nuclei combine to form one larger, heavier nucleus.</a:t>
            </a:r>
          </a:p>
          <a:p>
            <a:endParaRPr lang="en-US" alt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p:txBody>
          <a:bodyPr/>
          <a:lstStyle/>
          <a:p>
            <a:r>
              <a:rPr lang="en-US" altLang="en-US"/>
              <a:t>Nuclear Fusion</a:t>
            </a:r>
          </a:p>
        </p:txBody>
      </p:sp>
      <p:sp>
        <p:nvSpPr>
          <p:cNvPr id="249859" name="Rectangle 3"/>
          <p:cNvSpPr>
            <a:spLocks noGrp="1" noChangeArrowheads="1"/>
          </p:cNvSpPr>
          <p:nvPr>
            <p:ph type="body" idx="1"/>
          </p:nvPr>
        </p:nvSpPr>
        <p:spPr/>
        <p:txBody>
          <a:bodyPr/>
          <a:lstStyle/>
          <a:p>
            <a:pPr>
              <a:lnSpc>
                <a:spcPct val="90000"/>
              </a:lnSpc>
            </a:pPr>
            <a:r>
              <a:rPr lang="en-US" altLang="en-US"/>
              <a:t>Splitting one nucleus of U-235 releases about 30 million times more energy than when one molecule of dynamite explodes.</a:t>
            </a:r>
          </a:p>
          <a:p>
            <a:pPr>
              <a:lnSpc>
                <a:spcPct val="90000"/>
              </a:lnSpc>
            </a:pPr>
            <a:r>
              <a:rPr lang="en-US" altLang="en-US"/>
              <a:t>In a </a:t>
            </a:r>
            <a:r>
              <a:rPr lang="en-US" altLang="en-US" b="1" i="1"/>
              <a:t>nuclear fusion </a:t>
            </a:r>
            <a:r>
              <a:rPr lang="en-US" altLang="en-US"/>
              <a:t>reaction, two small, light nuclei combine to form one larger, heavier nucleus.</a:t>
            </a:r>
          </a:p>
          <a:p>
            <a:pPr>
              <a:lnSpc>
                <a:spcPct val="90000"/>
              </a:lnSpc>
            </a:pPr>
            <a:r>
              <a:rPr lang="en-US" altLang="en-US"/>
              <a:t>Fusion combines nuclei &amp; fission splits them apart.</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p:txBody>
          <a:bodyPr/>
          <a:lstStyle/>
          <a:p>
            <a:r>
              <a:rPr lang="en-US" altLang="en-US" sz="4000"/>
              <a:t>How are temperature &amp; fusion related?</a:t>
            </a:r>
          </a:p>
        </p:txBody>
      </p:sp>
      <p:sp>
        <p:nvSpPr>
          <p:cNvPr id="251907" name="Rectangle 3"/>
          <p:cNvSpPr>
            <a:spLocks noGrp="1" noChangeArrowheads="1"/>
          </p:cNvSpPr>
          <p:nvPr>
            <p:ph type="body" idx="1"/>
          </p:nvPr>
        </p:nvSpPr>
        <p:spPr/>
        <p:txBody>
          <a:bodyPr/>
          <a:lstStyle/>
          <a:p>
            <a:r>
              <a:rPr lang="en-US" altLang="en-US"/>
              <a:t>How can two nuclei get close enough to combine?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ltLang="en-US" sz="4000"/>
              <a:t>Is the nucleus the largest part of an atom?</a:t>
            </a:r>
          </a:p>
        </p:txBody>
      </p:sp>
      <p:sp>
        <p:nvSpPr>
          <p:cNvPr id="69635" name="Rectangle 3"/>
          <p:cNvSpPr>
            <a:spLocks noGrp="1" noChangeArrowheads="1"/>
          </p:cNvSpPr>
          <p:nvPr>
            <p:ph type="body" idx="1"/>
          </p:nvPr>
        </p:nvSpPr>
        <p:spPr/>
        <p:txBody>
          <a:bodyPr/>
          <a:lstStyle/>
          <a:p>
            <a:r>
              <a:rPr lang="en-US" altLang="en-US"/>
              <a:t>Protons and neutrons are packed together tightly so that the nucleus takes up only a tiny part of an atom.</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p:txBody>
          <a:bodyPr/>
          <a:lstStyle/>
          <a:p>
            <a:r>
              <a:rPr lang="en-US" altLang="en-US" sz="4000"/>
              <a:t>How are temperature &amp; fusion related?</a:t>
            </a:r>
          </a:p>
        </p:txBody>
      </p:sp>
      <p:sp>
        <p:nvSpPr>
          <p:cNvPr id="253955" name="Rectangle 3"/>
          <p:cNvSpPr>
            <a:spLocks noGrp="1" noChangeArrowheads="1"/>
          </p:cNvSpPr>
          <p:nvPr>
            <p:ph type="body" idx="1"/>
          </p:nvPr>
        </p:nvSpPr>
        <p:spPr/>
        <p:txBody>
          <a:bodyPr/>
          <a:lstStyle/>
          <a:p>
            <a:r>
              <a:rPr lang="en-US" altLang="en-US"/>
              <a:t>How can two nuclei get close enough to combine? They must be moving very fast.</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p:txBody>
          <a:bodyPr/>
          <a:lstStyle/>
          <a:p>
            <a:r>
              <a:rPr lang="en-US" altLang="en-US" sz="4000"/>
              <a:t>How are temperature &amp; fusion related?</a:t>
            </a:r>
          </a:p>
        </p:txBody>
      </p:sp>
      <p:sp>
        <p:nvSpPr>
          <p:cNvPr id="256003" name="Rectangle 3"/>
          <p:cNvSpPr>
            <a:spLocks noGrp="1" noChangeArrowheads="1"/>
          </p:cNvSpPr>
          <p:nvPr>
            <p:ph type="body" idx="1"/>
          </p:nvPr>
        </p:nvSpPr>
        <p:spPr/>
        <p:txBody>
          <a:bodyPr/>
          <a:lstStyle/>
          <a:p>
            <a:r>
              <a:rPr lang="en-US" altLang="en-US"/>
              <a:t>How can two nuclei get close enough to combine? They must be moving very fast.</a:t>
            </a:r>
          </a:p>
          <a:p>
            <a:pPr lvl="1"/>
            <a:r>
              <a:rPr lang="en-US" altLang="en-US"/>
              <a:t>All nuclei positively charged</a:t>
            </a:r>
          </a:p>
          <a:p>
            <a:pPr lvl="1"/>
            <a:r>
              <a:rPr lang="en-US" altLang="en-US"/>
              <a:t>Thus repel each other</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r>
              <a:rPr lang="en-US" altLang="en-US" sz="4000"/>
              <a:t>How are temperature &amp; fusion related?</a:t>
            </a:r>
          </a:p>
        </p:txBody>
      </p:sp>
      <p:sp>
        <p:nvSpPr>
          <p:cNvPr id="258051" name="Rectangle 3"/>
          <p:cNvSpPr>
            <a:spLocks noGrp="1" noChangeArrowheads="1"/>
          </p:cNvSpPr>
          <p:nvPr>
            <p:ph type="body" idx="1"/>
          </p:nvPr>
        </p:nvSpPr>
        <p:spPr/>
        <p:txBody>
          <a:bodyPr/>
          <a:lstStyle/>
          <a:p>
            <a:r>
              <a:rPr lang="en-US" altLang="en-US"/>
              <a:t>How can two nuclei get close enough to combine? They must be moving very fast.</a:t>
            </a:r>
          </a:p>
          <a:p>
            <a:pPr lvl="1"/>
            <a:r>
              <a:rPr lang="en-US" altLang="en-US"/>
              <a:t>All nuclei positively charged</a:t>
            </a:r>
          </a:p>
          <a:p>
            <a:pPr lvl="1"/>
            <a:r>
              <a:rPr lang="en-US" altLang="en-US"/>
              <a:t>Thus repel each other</a:t>
            </a:r>
          </a:p>
          <a:p>
            <a:pPr lvl="1"/>
            <a:r>
              <a:rPr lang="en-US" altLang="en-US"/>
              <a:t>KE must overcome electric force to push them close enough to combine</a:t>
            </a:r>
          </a:p>
          <a:p>
            <a:pPr lvl="1"/>
            <a:r>
              <a:rPr lang="en-US" altLang="en-US"/>
              <a:t>KE increases as temperature increases</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p:txBody>
          <a:bodyPr/>
          <a:lstStyle/>
          <a:p>
            <a:r>
              <a:rPr lang="en-US" altLang="en-US" sz="4000"/>
              <a:t>How are temperature &amp; fusion related?</a:t>
            </a:r>
          </a:p>
        </p:txBody>
      </p:sp>
      <p:sp>
        <p:nvSpPr>
          <p:cNvPr id="260099" name="Rectangle 3"/>
          <p:cNvSpPr>
            <a:spLocks noGrp="1" noChangeArrowheads="1"/>
          </p:cNvSpPr>
          <p:nvPr>
            <p:ph type="body" idx="1"/>
          </p:nvPr>
        </p:nvSpPr>
        <p:spPr/>
        <p:txBody>
          <a:bodyPr/>
          <a:lstStyle/>
          <a:p>
            <a:pPr>
              <a:lnSpc>
                <a:spcPct val="90000"/>
              </a:lnSpc>
            </a:pPr>
            <a:r>
              <a:rPr lang="en-US" altLang="en-US"/>
              <a:t>How can two nuclei get close enough to combine? They must be moving very fast.</a:t>
            </a:r>
          </a:p>
          <a:p>
            <a:pPr lvl="1">
              <a:lnSpc>
                <a:spcPct val="90000"/>
              </a:lnSpc>
            </a:pPr>
            <a:r>
              <a:rPr lang="en-US" altLang="en-US"/>
              <a:t>All nuclei positively charged</a:t>
            </a:r>
          </a:p>
          <a:p>
            <a:pPr lvl="1">
              <a:lnSpc>
                <a:spcPct val="90000"/>
              </a:lnSpc>
            </a:pPr>
            <a:r>
              <a:rPr lang="en-US" altLang="en-US"/>
              <a:t>Thus repel each other</a:t>
            </a:r>
          </a:p>
          <a:p>
            <a:pPr lvl="1">
              <a:lnSpc>
                <a:spcPct val="90000"/>
              </a:lnSpc>
            </a:pPr>
            <a:r>
              <a:rPr lang="en-US" altLang="en-US"/>
              <a:t>KE must overcome electric force to push them close enough to combine</a:t>
            </a:r>
          </a:p>
          <a:p>
            <a:pPr lvl="1">
              <a:lnSpc>
                <a:spcPct val="90000"/>
              </a:lnSpc>
            </a:pPr>
            <a:r>
              <a:rPr lang="en-US" altLang="en-US"/>
              <a:t>KE increases as temperature increases</a:t>
            </a:r>
          </a:p>
          <a:p>
            <a:pPr lvl="1">
              <a:lnSpc>
                <a:spcPct val="90000"/>
              </a:lnSpc>
            </a:pPr>
            <a:r>
              <a:rPr lang="en-US" altLang="en-US"/>
              <a:t>Temp must be millions of °C like Sun &amp; other stars</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p:txBody>
          <a:bodyPr/>
          <a:lstStyle/>
          <a:p>
            <a:r>
              <a:rPr lang="en-US" altLang="en-US" sz="4000"/>
              <a:t>How does the Sun produce energy?</a:t>
            </a:r>
          </a:p>
        </p:txBody>
      </p:sp>
      <p:sp>
        <p:nvSpPr>
          <p:cNvPr id="262147" name="Rectangle 3"/>
          <p:cNvSpPr>
            <a:spLocks noGrp="1" noChangeArrowheads="1"/>
          </p:cNvSpPr>
          <p:nvPr>
            <p:ph type="body" sz="half" idx="1"/>
          </p:nvPr>
        </p:nvSpPr>
        <p:spPr/>
        <p:txBody>
          <a:bodyPr/>
          <a:lstStyle/>
          <a:p>
            <a:r>
              <a:rPr lang="en-US" altLang="en-US" sz="2800"/>
              <a:t>The Sun, made mostly of H produces its energy by fusion of H nuclei</a:t>
            </a:r>
          </a:p>
          <a:p>
            <a:r>
              <a:rPr lang="en-US" altLang="en-US" sz="2800"/>
              <a:t>2 protons (H-1) fuse to make a H isotope (H-2); then H-1 + H-2 form an isotope of He-3.</a:t>
            </a:r>
          </a:p>
          <a:p>
            <a:pPr>
              <a:buFont typeface="Wingdings" panose="05000000000000000000" pitchFamily="2" charset="2"/>
              <a:buNone/>
            </a:pPr>
            <a:endParaRPr lang="en-US" altLang="en-US" sz="2800"/>
          </a:p>
        </p:txBody>
      </p:sp>
      <p:sp>
        <p:nvSpPr>
          <p:cNvPr id="262148" name="Rectangle 4"/>
          <p:cNvSpPr>
            <a:spLocks noGrp="1" noChangeArrowheads="1"/>
          </p:cNvSpPr>
          <p:nvPr>
            <p:ph sz="half" idx="2"/>
          </p:nvPr>
        </p:nvSpPr>
        <p:spPr/>
        <p:txBody>
          <a:bodyPr/>
          <a:lstStyle/>
          <a:p>
            <a:endParaRPr lang="en-US" altLang="en-US" sz="2800"/>
          </a:p>
        </p:txBody>
      </p:sp>
      <p:pic>
        <p:nvPicPr>
          <p:cNvPr id="262150" name="Picture 6" descr="ppchain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1828800"/>
            <a:ext cx="4724400" cy="39433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p:txBody>
          <a:bodyPr/>
          <a:lstStyle/>
          <a:p>
            <a:r>
              <a:rPr lang="en-US" altLang="en-US" sz="4000"/>
              <a:t>How does the Sun produce energy?</a:t>
            </a:r>
          </a:p>
        </p:txBody>
      </p:sp>
      <p:sp>
        <p:nvSpPr>
          <p:cNvPr id="265219" name="Rectangle 3"/>
          <p:cNvSpPr>
            <a:spLocks noGrp="1" noChangeArrowheads="1"/>
          </p:cNvSpPr>
          <p:nvPr>
            <p:ph type="body" sz="half" idx="1"/>
          </p:nvPr>
        </p:nvSpPr>
        <p:spPr/>
        <p:txBody>
          <a:bodyPr/>
          <a:lstStyle/>
          <a:p>
            <a:pPr>
              <a:buFont typeface="Wingdings" panose="05000000000000000000" pitchFamily="2" charset="2"/>
              <a:buNone/>
            </a:pPr>
            <a:r>
              <a:rPr lang="en-US" altLang="en-US" sz="2800"/>
              <a:t>To complete the process, 4 H nuclei combine into 1 He nucleus during which a small amount of matter changes into a huge amount of energy.</a:t>
            </a:r>
          </a:p>
        </p:txBody>
      </p:sp>
      <p:sp>
        <p:nvSpPr>
          <p:cNvPr id="265220" name="Rectangle 4"/>
          <p:cNvSpPr>
            <a:spLocks noGrp="1" noChangeArrowheads="1"/>
          </p:cNvSpPr>
          <p:nvPr>
            <p:ph sz="half" idx="2"/>
          </p:nvPr>
        </p:nvSpPr>
        <p:spPr/>
        <p:txBody>
          <a:bodyPr/>
          <a:lstStyle/>
          <a:p>
            <a:endParaRPr lang="en-US" altLang="en-US" sz="2800"/>
          </a:p>
        </p:txBody>
      </p:sp>
      <p:pic>
        <p:nvPicPr>
          <p:cNvPr id="265221" name="Picture 5" descr="ppchain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1828800"/>
            <a:ext cx="4724400" cy="39433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p:txBody>
          <a:bodyPr/>
          <a:lstStyle/>
          <a:p>
            <a:r>
              <a:rPr lang="en-US" altLang="en-US"/>
              <a:t>Fusion on the Sun</a:t>
            </a:r>
          </a:p>
        </p:txBody>
      </p:sp>
      <p:sp>
        <p:nvSpPr>
          <p:cNvPr id="267267" name="Rectangle 3"/>
          <p:cNvSpPr>
            <a:spLocks noGrp="1" noChangeArrowheads="1"/>
          </p:cNvSpPr>
          <p:nvPr>
            <p:ph type="body" idx="1"/>
          </p:nvPr>
        </p:nvSpPr>
        <p:spPr/>
        <p:txBody>
          <a:bodyPr/>
          <a:lstStyle/>
          <a:p>
            <a:r>
              <a:rPr lang="en-US" altLang="en-US"/>
              <a:t>The heat &amp; light Earth receives comes from this process.</a:t>
            </a:r>
          </a:p>
          <a:p>
            <a:r>
              <a:rPr lang="en-US" altLang="en-US"/>
              <a:t>About 1% of the Sun’s hydrogen has been changed into energy.  </a:t>
            </a:r>
          </a:p>
          <a:p>
            <a:r>
              <a:rPr lang="en-US" altLang="en-US"/>
              <a:t>Sun has enough H to continue fusion reactions for another 5 billion years.</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p:txBody>
          <a:bodyPr/>
          <a:lstStyle/>
          <a:p>
            <a:r>
              <a:rPr lang="en-US" altLang="en-US" sz="4000"/>
              <a:t>Using Nuclear Reactions in Medicine</a:t>
            </a:r>
          </a:p>
        </p:txBody>
      </p:sp>
      <p:sp>
        <p:nvSpPr>
          <p:cNvPr id="269315" name="Rectangle 3"/>
          <p:cNvSpPr>
            <a:spLocks noGrp="1" noChangeArrowheads="1"/>
          </p:cNvSpPr>
          <p:nvPr>
            <p:ph type="body" idx="1"/>
          </p:nvPr>
        </p:nvSpPr>
        <p:spPr/>
        <p:txBody>
          <a:bodyPr/>
          <a:lstStyle/>
          <a:p>
            <a:r>
              <a:rPr lang="en-US" altLang="en-US"/>
              <a:t>A </a:t>
            </a:r>
            <a:r>
              <a:rPr lang="en-US" altLang="en-US" b="1" i="1"/>
              <a:t>tracer</a:t>
            </a:r>
            <a:r>
              <a:rPr lang="en-US" altLang="en-US"/>
              <a:t> is a radioactive isotope used to find or keep track of a molecule as it moves through your body.</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p:txBody>
          <a:bodyPr/>
          <a:lstStyle/>
          <a:p>
            <a:r>
              <a:rPr lang="en-US" altLang="en-US"/>
              <a:t>How are iodine tracers used?</a:t>
            </a:r>
          </a:p>
        </p:txBody>
      </p:sp>
      <p:sp>
        <p:nvSpPr>
          <p:cNvPr id="271363" name="Rectangle 3"/>
          <p:cNvSpPr>
            <a:spLocks noGrp="1" noChangeArrowheads="1"/>
          </p:cNvSpPr>
          <p:nvPr>
            <p:ph type="body" idx="1"/>
          </p:nvPr>
        </p:nvSpPr>
        <p:spPr/>
        <p:txBody>
          <a:bodyPr/>
          <a:lstStyle/>
          <a:p>
            <a:r>
              <a:rPr lang="en-US" altLang="en-US"/>
              <a:t>If the thyroid gland in your neck is not working properly, you get sick. The radioactive isotope I-131 is used to see if the thyroid is working properly.  The I-131 decays giving off gamma rays which can be detected.</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p:txBody>
          <a:bodyPr/>
          <a:lstStyle/>
          <a:p>
            <a:r>
              <a:rPr lang="en-US" altLang="en-US" sz="4000"/>
              <a:t>How can cancer be treated with radioactivity?</a:t>
            </a:r>
          </a:p>
        </p:txBody>
      </p:sp>
      <p:sp>
        <p:nvSpPr>
          <p:cNvPr id="273411" name="Rectangle 3"/>
          <p:cNvSpPr>
            <a:spLocks noGrp="1" noChangeArrowheads="1"/>
          </p:cNvSpPr>
          <p:nvPr>
            <p:ph type="body" idx="1"/>
          </p:nvPr>
        </p:nvSpPr>
        <p:spPr/>
        <p:txBody>
          <a:bodyPr/>
          <a:lstStyle/>
          <a:p>
            <a:r>
              <a:rPr lang="en-US" altLang="en-US"/>
              <a:t>Radiation can be used to stop some cells from growing into tumors.</a:t>
            </a:r>
          </a:p>
        </p:txBody>
      </p:sp>
    </p:spTree>
  </p:cSld>
  <p:clrMapOvr>
    <a:masterClrMapping/>
  </p:clrMapOvr>
</p:sld>
</file>

<file path=ppt/theme/theme1.xml><?xml version="1.0" encoding="utf-8"?>
<a:theme xmlns:a="http://schemas.openxmlformats.org/drawingml/2006/main" name="Cliff">
  <a:themeElements>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Cliff">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Cliff</Template>
  <TotalTime>818</TotalTime>
  <Words>4083</Words>
  <Application>Microsoft Office PowerPoint</Application>
  <PresentationFormat>On-screen Show (4:3)</PresentationFormat>
  <Paragraphs>453</Paragraphs>
  <Slides>105</Slides>
  <Notes>105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105</vt:i4>
      </vt:variant>
    </vt:vector>
  </HeadingPairs>
  <TitlesOfParts>
    <vt:vector size="109" baseType="lpstr">
      <vt:lpstr>Arial</vt:lpstr>
      <vt:lpstr>Verdana</vt:lpstr>
      <vt:lpstr>Wingdings</vt:lpstr>
      <vt:lpstr>Cliff</vt:lpstr>
      <vt:lpstr>Radioactivity and Nuclear Reactions</vt:lpstr>
      <vt:lpstr>Part 1 - Radioactivity</vt:lpstr>
      <vt:lpstr>The Nucleus</vt:lpstr>
      <vt:lpstr>The Nucleus</vt:lpstr>
      <vt:lpstr>The Nucleus</vt:lpstr>
      <vt:lpstr>The Nucleus</vt:lpstr>
      <vt:lpstr>The Nucleus</vt:lpstr>
      <vt:lpstr>The Nucleus</vt:lpstr>
      <vt:lpstr>Is the nucleus the largest part of an atom?</vt:lpstr>
      <vt:lpstr>Is the nucleus the largest part of an atom?</vt:lpstr>
      <vt:lpstr>Is the nucleus the largest part of an atom?</vt:lpstr>
      <vt:lpstr>Is the nucleus the largest part of an atom?</vt:lpstr>
      <vt:lpstr>A Model of an Atom</vt:lpstr>
      <vt:lpstr>The Strong Force</vt:lpstr>
      <vt:lpstr>How do forces work in a small nucleus?</vt:lpstr>
      <vt:lpstr>How do forces work in a large nucleus?</vt:lpstr>
      <vt:lpstr>How do forces work in a large nucleus?</vt:lpstr>
      <vt:lpstr>How do forces work in a large nucleus?</vt:lpstr>
      <vt:lpstr>Radioactivity</vt:lpstr>
      <vt:lpstr>Radioactivity</vt:lpstr>
      <vt:lpstr>Radioactivity</vt:lpstr>
      <vt:lpstr>What are isotopes?</vt:lpstr>
      <vt:lpstr>What are isotopes?</vt:lpstr>
      <vt:lpstr>What makes nuclei unstable?</vt:lpstr>
      <vt:lpstr>How is a nucleus described?</vt:lpstr>
      <vt:lpstr>How is an atom’s information shown?</vt:lpstr>
      <vt:lpstr>How is an atom’s information shown?</vt:lpstr>
      <vt:lpstr>Who discovered radioactivity?</vt:lpstr>
      <vt:lpstr>Who discovered radioactivity?</vt:lpstr>
      <vt:lpstr>Who discovered radioactivity?</vt:lpstr>
      <vt:lpstr>Part 2 - Nuclear Decay</vt:lpstr>
      <vt:lpstr>Nuclear Radiation</vt:lpstr>
      <vt:lpstr>Nuclear Radiation</vt:lpstr>
      <vt:lpstr>Alpha Particles</vt:lpstr>
      <vt:lpstr>Alpha Particles</vt:lpstr>
      <vt:lpstr>Alpha Particles</vt:lpstr>
      <vt:lpstr>Alpha Particles</vt:lpstr>
      <vt:lpstr>How can alpha particles harm you?</vt:lpstr>
      <vt:lpstr>How can alpha particles help you?</vt:lpstr>
      <vt:lpstr>What is transmutation</vt:lpstr>
      <vt:lpstr>Beta Particles</vt:lpstr>
      <vt:lpstr>Beta Particles</vt:lpstr>
      <vt:lpstr>How can beta particles harm you?</vt:lpstr>
      <vt:lpstr>Gamma Rays</vt:lpstr>
      <vt:lpstr>Gamma Rays</vt:lpstr>
      <vt:lpstr>Radioactive Half-Life</vt:lpstr>
      <vt:lpstr>Half-Life</vt:lpstr>
      <vt:lpstr>Radioactive Dating</vt:lpstr>
      <vt:lpstr>Radioactive Dating</vt:lpstr>
      <vt:lpstr>How is carbon used to date objects?</vt:lpstr>
      <vt:lpstr>How is carbon used to date objects?</vt:lpstr>
      <vt:lpstr>How is carbon used to date objects?</vt:lpstr>
      <vt:lpstr>How is uranium used to date objects?</vt:lpstr>
      <vt:lpstr>How is uranium used to date objects?</vt:lpstr>
      <vt:lpstr>3 Detecting Radioactivity</vt:lpstr>
      <vt:lpstr>Radiation Detectors</vt:lpstr>
      <vt:lpstr>How does a cloud chamber detect radiation?</vt:lpstr>
      <vt:lpstr>How does a cloud chamber detect radiation?</vt:lpstr>
      <vt:lpstr>How does a cloud chamber detect radiation?</vt:lpstr>
      <vt:lpstr>What is a bubble chamber?</vt:lpstr>
      <vt:lpstr>What is a bubble chamber?</vt:lpstr>
      <vt:lpstr>Bubble Chamber</vt:lpstr>
      <vt:lpstr>How does an electroscope detect radiation?</vt:lpstr>
      <vt:lpstr>How does an electroscope detect radiation?</vt:lpstr>
      <vt:lpstr>Tevatron Accelerator</vt:lpstr>
      <vt:lpstr>Measuring Radiation</vt:lpstr>
      <vt:lpstr>Measuring Radiation</vt:lpstr>
      <vt:lpstr>Measuring Radiation</vt:lpstr>
      <vt:lpstr>Background Radiation</vt:lpstr>
      <vt:lpstr>Background Radiation</vt:lpstr>
      <vt:lpstr>Where does background radiation come from?</vt:lpstr>
      <vt:lpstr>Where does background radiation come from?</vt:lpstr>
      <vt:lpstr>4 Nuclear Reactions</vt:lpstr>
      <vt:lpstr>Nuclear Fission</vt:lpstr>
      <vt:lpstr>Nuclear Fission</vt:lpstr>
      <vt:lpstr>Nuclear Fission</vt:lpstr>
      <vt:lpstr>Nuclear Fission</vt:lpstr>
      <vt:lpstr>What nuclei can split during nuclear fission?</vt:lpstr>
      <vt:lpstr>What nuclei can split during nuclear fission?</vt:lpstr>
      <vt:lpstr>How are mass &amp; energy related?</vt:lpstr>
      <vt:lpstr>How are mass &amp; energy related?</vt:lpstr>
      <vt:lpstr>How are mass &amp; energy related?</vt:lpstr>
      <vt:lpstr>What is a chain reaction?</vt:lpstr>
      <vt:lpstr>What is a chain reaction?</vt:lpstr>
      <vt:lpstr>What is a chain reaction?</vt:lpstr>
      <vt:lpstr>Nuclear Fusion</vt:lpstr>
      <vt:lpstr>Nuclear Fusion</vt:lpstr>
      <vt:lpstr>Nuclear Fusion</vt:lpstr>
      <vt:lpstr>How are temperature &amp; fusion related?</vt:lpstr>
      <vt:lpstr>How are temperature &amp; fusion related?</vt:lpstr>
      <vt:lpstr>How are temperature &amp; fusion related?</vt:lpstr>
      <vt:lpstr>How are temperature &amp; fusion related?</vt:lpstr>
      <vt:lpstr>How are temperature &amp; fusion related?</vt:lpstr>
      <vt:lpstr>How does the Sun produce energy?</vt:lpstr>
      <vt:lpstr>How does the Sun produce energy?</vt:lpstr>
      <vt:lpstr>Fusion on the Sun</vt:lpstr>
      <vt:lpstr>Using Nuclear Reactions in Medicine</vt:lpstr>
      <vt:lpstr>How are iodine tracers used?</vt:lpstr>
      <vt:lpstr>How can cancer be treated with radioactivity?</vt:lpstr>
      <vt:lpstr>How can cancer be treated with radioactivity?</vt:lpstr>
      <vt:lpstr>How can cancer be treated with radioactivity?</vt:lpstr>
      <vt:lpstr>How can cancer be treated with radioactivity?</vt:lpstr>
      <vt:lpstr>How can cancer be treated with radioactivity?</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Radioactivity and Nuclear Reactions</dc:title>
  <dc:creator>Joyce Sharp</dc:creator>
  <cp:lastModifiedBy>Ian Dewey</cp:lastModifiedBy>
  <cp:revision>24</cp:revision>
  <dcterms:created xsi:type="dcterms:W3CDTF">2008-02-05T02:58:56Z</dcterms:created>
  <dcterms:modified xsi:type="dcterms:W3CDTF">2020-09-24T09:53:45Z</dcterms:modified>
</cp:coreProperties>
</file>