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64" r:id="rId3"/>
    <p:sldId id="265" r:id="rId4"/>
    <p:sldId id="257" r:id="rId5"/>
    <p:sldId id="258" r:id="rId6"/>
    <p:sldId id="259" r:id="rId7"/>
    <p:sldId id="260" r:id="rId8"/>
    <p:sldId id="261" r:id="rId9"/>
    <p:sldId id="266" r:id="rId10"/>
    <p:sldId id="262" r:id="rId11"/>
    <p:sldId id="267" r:id="rId12"/>
    <p:sldId id="268" r:id="rId13"/>
    <p:sldId id="263"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3666F8-71AC-4903-AF6E-E4AD6FF60B41}" v="464" dt="2020-12-03T03:28:14.5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6" autoAdjust="0"/>
    <p:restoredTop sz="94660"/>
  </p:normalViewPr>
  <p:slideViewPr>
    <p:cSldViewPr snapToGrid="0">
      <p:cViewPr varScale="1">
        <p:scale>
          <a:sx n="76" d="100"/>
          <a:sy n="76" d="100"/>
        </p:scale>
        <p:origin x="132" y="7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an Dewey" userId="cdd3f6ac-04b7-4508-bc39-df8ba05dc742" providerId="ADAL" clId="{CF3666F8-71AC-4903-AF6E-E4AD6FF60B41}"/>
    <pc:docChg chg="custSel addSld modSld modMainMaster">
      <pc:chgData name="Ian Dewey" userId="cdd3f6ac-04b7-4508-bc39-df8ba05dc742" providerId="ADAL" clId="{CF3666F8-71AC-4903-AF6E-E4AD6FF60B41}" dt="2020-12-03T03:28:19.417" v="3468" actId="404"/>
      <pc:docMkLst>
        <pc:docMk/>
      </pc:docMkLst>
      <pc:sldChg chg="modSp mod">
        <pc:chgData name="Ian Dewey" userId="cdd3f6ac-04b7-4508-bc39-df8ba05dc742" providerId="ADAL" clId="{CF3666F8-71AC-4903-AF6E-E4AD6FF60B41}" dt="2020-12-02T22:13:59.003" v="22" actId="20577"/>
        <pc:sldMkLst>
          <pc:docMk/>
          <pc:sldMk cId="773641965" sldId="256"/>
        </pc:sldMkLst>
        <pc:spChg chg="mod">
          <ac:chgData name="Ian Dewey" userId="cdd3f6ac-04b7-4508-bc39-df8ba05dc742" providerId="ADAL" clId="{CF3666F8-71AC-4903-AF6E-E4AD6FF60B41}" dt="2020-12-02T22:13:50.590" v="7" actId="20577"/>
          <ac:spMkLst>
            <pc:docMk/>
            <pc:sldMk cId="773641965" sldId="256"/>
            <ac:spMk id="2" creationId="{1A1E8348-4BCE-41AA-989A-FC147B147D1E}"/>
          </ac:spMkLst>
        </pc:spChg>
        <pc:spChg chg="mod">
          <ac:chgData name="Ian Dewey" userId="cdd3f6ac-04b7-4508-bc39-df8ba05dc742" providerId="ADAL" clId="{CF3666F8-71AC-4903-AF6E-E4AD6FF60B41}" dt="2020-12-02T22:13:59.003" v="22" actId="20577"/>
          <ac:spMkLst>
            <pc:docMk/>
            <pc:sldMk cId="773641965" sldId="256"/>
            <ac:spMk id="3" creationId="{8666CDAC-9D94-448D-9156-6398229FB9A3}"/>
          </ac:spMkLst>
        </pc:spChg>
      </pc:sldChg>
      <pc:sldChg chg="modSp new mod">
        <pc:chgData name="Ian Dewey" userId="cdd3f6ac-04b7-4508-bc39-df8ba05dc742" providerId="ADAL" clId="{CF3666F8-71AC-4903-AF6E-E4AD6FF60B41}" dt="2020-12-02T22:22:07.368" v="338" actId="20577"/>
        <pc:sldMkLst>
          <pc:docMk/>
          <pc:sldMk cId="413523924" sldId="257"/>
        </pc:sldMkLst>
        <pc:spChg chg="mod">
          <ac:chgData name="Ian Dewey" userId="cdd3f6ac-04b7-4508-bc39-df8ba05dc742" providerId="ADAL" clId="{CF3666F8-71AC-4903-AF6E-E4AD6FF60B41}" dt="2020-12-02T22:15:34.837" v="47" actId="20577"/>
          <ac:spMkLst>
            <pc:docMk/>
            <pc:sldMk cId="413523924" sldId="257"/>
            <ac:spMk id="2" creationId="{8E741F27-184A-4E0F-8267-FE785331B394}"/>
          </ac:spMkLst>
        </pc:spChg>
        <pc:spChg chg="mod">
          <ac:chgData name="Ian Dewey" userId="cdd3f6ac-04b7-4508-bc39-df8ba05dc742" providerId="ADAL" clId="{CF3666F8-71AC-4903-AF6E-E4AD6FF60B41}" dt="2020-12-02T22:22:07.368" v="338" actId="20577"/>
          <ac:spMkLst>
            <pc:docMk/>
            <pc:sldMk cId="413523924" sldId="257"/>
            <ac:spMk id="3" creationId="{A4F77459-BB87-4612-8629-2C50C2F9205B}"/>
          </ac:spMkLst>
        </pc:spChg>
      </pc:sldChg>
      <pc:sldChg chg="modSp new mod">
        <pc:chgData name="Ian Dewey" userId="cdd3f6ac-04b7-4508-bc39-df8ba05dc742" providerId="ADAL" clId="{CF3666F8-71AC-4903-AF6E-E4AD6FF60B41}" dt="2020-12-02T23:51:33.342" v="604" actId="20577"/>
        <pc:sldMkLst>
          <pc:docMk/>
          <pc:sldMk cId="3870234068" sldId="258"/>
        </pc:sldMkLst>
        <pc:spChg chg="mod">
          <ac:chgData name="Ian Dewey" userId="cdd3f6ac-04b7-4508-bc39-df8ba05dc742" providerId="ADAL" clId="{CF3666F8-71AC-4903-AF6E-E4AD6FF60B41}" dt="2020-12-02T23:45:40.329" v="371" actId="404"/>
          <ac:spMkLst>
            <pc:docMk/>
            <pc:sldMk cId="3870234068" sldId="258"/>
            <ac:spMk id="2" creationId="{87CBEF33-0576-471F-8CD9-A0B1B40DDBB1}"/>
          </ac:spMkLst>
        </pc:spChg>
        <pc:spChg chg="mod">
          <ac:chgData name="Ian Dewey" userId="cdd3f6ac-04b7-4508-bc39-df8ba05dc742" providerId="ADAL" clId="{CF3666F8-71AC-4903-AF6E-E4AD6FF60B41}" dt="2020-12-02T23:51:33.342" v="604" actId="20577"/>
          <ac:spMkLst>
            <pc:docMk/>
            <pc:sldMk cId="3870234068" sldId="258"/>
            <ac:spMk id="3" creationId="{10781E1D-C107-41A0-A332-7B60D41127DB}"/>
          </ac:spMkLst>
        </pc:spChg>
      </pc:sldChg>
      <pc:sldChg chg="modSp new mod">
        <pc:chgData name="Ian Dewey" userId="cdd3f6ac-04b7-4508-bc39-df8ba05dc742" providerId="ADAL" clId="{CF3666F8-71AC-4903-AF6E-E4AD6FF60B41}" dt="2020-12-02T23:53:23.276" v="673" actId="20577"/>
        <pc:sldMkLst>
          <pc:docMk/>
          <pc:sldMk cId="84531863" sldId="259"/>
        </pc:sldMkLst>
        <pc:spChg chg="mod">
          <ac:chgData name="Ian Dewey" userId="cdd3f6ac-04b7-4508-bc39-df8ba05dc742" providerId="ADAL" clId="{CF3666F8-71AC-4903-AF6E-E4AD6FF60B41}" dt="2020-12-02T23:52:57.781" v="614" actId="20577"/>
          <ac:spMkLst>
            <pc:docMk/>
            <pc:sldMk cId="84531863" sldId="259"/>
            <ac:spMk id="2" creationId="{3CEF72B1-8F4F-470A-8050-A99C4299EBE5}"/>
          </ac:spMkLst>
        </pc:spChg>
        <pc:spChg chg="mod">
          <ac:chgData name="Ian Dewey" userId="cdd3f6ac-04b7-4508-bc39-df8ba05dc742" providerId="ADAL" clId="{CF3666F8-71AC-4903-AF6E-E4AD6FF60B41}" dt="2020-12-02T23:53:23.276" v="673" actId="20577"/>
          <ac:spMkLst>
            <pc:docMk/>
            <pc:sldMk cId="84531863" sldId="259"/>
            <ac:spMk id="3" creationId="{D5E12CD9-A964-4E01-8353-375D5AB4144E}"/>
          </ac:spMkLst>
        </pc:spChg>
      </pc:sldChg>
      <pc:sldChg chg="modSp new mod">
        <pc:chgData name="Ian Dewey" userId="cdd3f6ac-04b7-4508-bc39-df8ba05dc742" providerId="ADAL" clId="{CF3666F8-71AC-4903-AF6E-E4AD6FF60B41}" dt="2020-12-03T00:31:31.213" v="723" actId="20577"/>
        <pc:sldMkLst>
          <pc:docMk/>
          <pc:sldMk cId="2833250909" sldId="260"/>
        </pc:sldMkLst>
        <pc:spChg chg="mod">
          <ac:chgData name="Ian Dewey" userId="cdd3f6ac-04b7-4508-bc39-df8ba05dc742" providerId="ADAL" clId="{CF3666F8-71AC-4903-AF6E-E4AD6FF60B41}" dt="2020-12-03T00:30:05.277" v="682" actId="20577"/>
          <ac:spMkLst>
            <pc:docMk/>
            <pc:sldMk cId="2833250909" sldId="260"/>
            <ac:spMk id="2" creationId="{032C88CD-76C3-457B-A0AC-20BB768E0157}"/>
          </ac:spMkLst>
        </pc:spChg>
        <pc:spChg chg="mod">
          <ac:chgData name="Ian Dewey" userId="cdd3f6ac-04b7-4508-bc39-df8ba05dc742" providerId="ADAL" clId="{CF3666F8-71AC-4903-AF6E-E4AD6FF60B41}" dt="2020-12-03T00:31:31.213" v="723" actId="20577"/>
          <ac:spMkLst>
            <pc:docMk/>
            <pc:sldMk cId="2833250909" sldId="260"/>
            <ac:spMk id="3" creationId="{73E32204-C03E-438B-8D43-F105DD8F0F23}"/>
          </ac:spMkLst>
        </pc:spChg>
      </pc:sldChg>
      <pc:sldChg chg="modSp new mod">
        <pc:chgData name="Ian Dewey" userId="cdd3f6ac-04b7-4508-bc39-df8ba05dc742" providerId="ADAL" clId="{CF3666F8-71AC-4903-AF6E-E4AD6FF60B41}" dt="2020-12-03T00:40:36.718" v="904" actId="20577"/>
        <pc:sldMkLst>
          <pc:docMk/>
          <pc:sldMk cId="3663020654" sldId="261"/>
        </pc:sldMkLst>
        <pc:spChg chg="mod">
          <ac:chgData name="Ian Dewey" userId="cdd3f6ac-04b7-4508-bc39-df8ba05dc742" providerId="ADAL" clId="{CF3666F8-71AC-4903-AF6E-E4AD6FF60B41}" dt="2020-12-03T00:34:37.679" v="755" actId="404"/>
          <ac:spMkLst>
            <pc:docMk/>
            <pc:sldMk cId="3663020654" sldId="261"/>
            <ac:spMk id="2" creationId="{4CB305B8-548E-40C4-9BD8-FABEB926A427}"/>
          </ac:spMkLst>
        </pc:spChg>
        <pc:spChg chg="mod">
          <ac:chgData name="Ian Dewey" userId="cdd3f6ac-04b7-4508-bc39-df8ba05dc742" providerId="ADAL" clId="{CF3666F8-71AC-4903-AF6E-E4AD6FF60B41}" dt="2020-12-03T00:40:36.718" v="904" actId="20577"/>
          <ac:spMkLst>
            <pc:docMk/>
            <pc:sldMk cId="3663020654" sldId="261"/>
            <ac:spMk id="3" creationId="{D9473662-31E9-4E07-A204-3A7E8BF269BD}"/>
          </ac:spMkLst>
        </pc:spChg>
      </pc:sldChg>
      <pc:sldChg chg="modSp new mod">
        <pc:chgData name="Ian Dewey" userId="cdd3f6ac-04b7-4508-bc39-df8ba05dc742" providerId="ADAL" clId="{CF3666F8-71AC-4903-AF6E-E4AD6FF60B41}" dt="2020-12-03T01:17:39.069" v="1717" actId="20577"/>
        <pc:sldMkLst>
          <pc:docMk/>
          <pc:sldMk cId="3282765942" sldId="262"/>
        </pc:sldMkLst>
        <pc:spChg chg="mod">
          <ac:chgData name="Ian Dewey" userId="cdd3f6ac-04b7-4508-bc39-df8ba05dc742" providerId="ADAL" clId="{CF3666F8-71AC-4903-AF6E-E4AD6FF60B41}" dt="2020-12-03T00:40:58.654" v="921" actId="20577"/>
          <ac:spMkLst>
            <pc:docMk/>
            <pc:sldMk cId="3282765942" sldId="262"/>
            <ac:spMk id="2" creationId="{442CAB30-9283-42AB-AFF5-705D3F1226A3}"/>
          </ac:spMkLst>
        </pc:spChg>
        <pc:spChg chg="mod">
          <ac:chgData name="Ian Dewey" userId="cdd3f6ac-04b7-4508-bc39-df8ba05dc742" providerId="ADAL" clId="{CF3666F8-71AC-4903-AF6E-E4AD6FF60B41}" dt="2020-12-03T01:17:39.069" v="1717" actId="20577"/>
          <ac:spMkLst>
            <pc:docMk/>
            <pc:sldMk cId="3282765942" sldId="262"/>
            <ac:spMk id="3" creationId="{0A5EC64C-6BE8-4852-AA57-E68D41B09151}"/>
          </ac:spMkLst>
        </pc:spChg>
      </pc:sldChg>
      <pc:sldChg chg="modSp new mod">
        <pc:chgData name="Ian Dewey" userId="cdd3f6ac-04b7-4508-bc39-df8ba05dc742" providerId="ADAL" clId="{CF3666F8-71AC-4903-AF6E-E4AD6FF60B41}" dt="2020-12-03T02:12:07.771" v="2265" actId="20577"/>
        <pc:sldMkLst>
          <pc:docMk/>
          <pc:sldMk cId="2044341190" sldId="263"/>
        </pc:sldMkLst>
        <pc:spChg chg="mod">
          <ac:chgData name="Ian Dewey" userId="cdd3f6ac-04b7-4508-bc39-df8ba05dc742" providerId="ADAL" clId="{CF3666F8-71AC-4903-AF6E-E4AD6FF60B41}" dt="2020-12-03T00:48:58.062" v="1395" actId="20577"/>
          <ac:spMkLst>
            <pc:docMk/>
            <pc:sldMk cId="2044341190" sldId="263"/>
            <ac:spMk id="2" creationId="{5E01CE33-6027-4DD3-B315-FFA2F293E9C4}"/>
          </ac:spMkLst>
        </pc:spChg>
        <pc:spChg chg="mod">
          <ac:chgData name="Ian Dewey" userId="cdd3f6ac-04b7-4508-bc39-df8ba05dc742" providerId="ADAL" clId="{CF3666F8-71AC-4903-AF6E-E4AD6FF60B41}" dt="2020-12-03T02:12:07.771" v="2265" actId="20577"/>
          <ac:spMkLst>
            <pc:docMk/>
            <pc:sldMk cId="2044341190" sldId="263"/>
            <ac:spMk id="3" creationId="{3D883231-4A96-486B-80D2-35F80CE1857C}"/>
          </ac:spMkLst>
        </pc:spChg>
      </pc:sldChg>
      <pc:sldChg chg="modSp new mod">
        <pc:chgData name="Ian Dewey" userId="cdd3f6ac-04b7-4508-bc39-df8ba05dc742" providerId="ADAL" clId="{CF3666F8-71AC-4903-AF6E-E4AD6FF60B41}" dt="2020-12-03T01:05:41.346" v="1407" actId="20577"/>
        <pc:sldMkLst>
          <pc:docMk/>
          <pc:sldMk cId="2544635985" sldId="264"/>
        </pc:sldMkLst>
        <pc:spChg chg="mod">
          <ac:chgData name="Ian Dewey" userId="cdd3f6ac-04b7-4508-bc39-df8ba05dc742" providerId="ADAL" clId="{CF3666F8-71AC-4903-AF6E-E4AD6FF60B41}" dt="2020-12-03T01:05:21.795" v="1404" actId="20577"/>
          <ac:spMkLst>
            <pc:docMk/>
            <pc:sldMk cId="2544635985" sldId="264"/>
            <ac:spMk id="2" creationId="{C4D5F7BC-CEB9-465E-80C3-E3C6115BF202}"/>
          </ac:spMkLst>
        </pc:spChg>
        <pc:spChg chg="mod">
          <ac:chgData name="Ian Dewey" userId="cdd3f6ac-04b7-4508-bc39-df8ba05dc742" providerId="ADAL" clId="{CF3666F8-71AC-4903-AF6E-E4AD6FF60B41}" dt="2020-12-03T01:05:41.346" v="1407" actId="20577"/>
          <ac:spMkLst>
            <pc:docMk/>
            <pc:sldMk cId="2544635985" sldId="264"/>
            <ac:spMk id="3" creationId="{C7EC30BF-0D86-446B-9F64-352AA86683D7}"/>
          </ac:spMkLst>
        </pc:spChg>
      </pc:sldChg>
      <pc:sldChg chg="modSp new mod">
        <pc:chgData name="Ian Dewey" userId="cdd3f6ac-04b7-4508-bc39-df8ba05dc742" providerId="ADAL" clId="{CF3666F8-71AC-4903-AF6E-E4AD6FF60B41}" dt="2020-12-03T01:06:24.059" v="1416" actId="20577"/>
        <pc:sldMkLst>
          <pc:docMk/>
          <pc:sldMk cId="720971087" sldId="265"/>
        </pc:sldMkLst>
        <pc:spChg chg="mod">
          <ac:chgData name="Ian Dewey" userId="cdd3f6ac-04b7-4508-bc39-df8ba05dc742" providerId="ADAL" clId="{CF3666F8-71AC-4903-AF6E-E4AD6FF60B41}" dt="2020-12-03T01:06:24.059" v="1416" actId="20577"/>
          <ac:spMkLst>
            <pc:docMk/>
            <pc:sldMk cId="720971087" sldId="265"/>
            <ac:spMk id="2" creationId="{7F1E79D2-A84A-4475-8FF0-6A702B881CEF}"/>
          </ac:spMkLst>
        </pc:spChg>
        <pc:spChg chg="mod">
          <ac:chgData name="Ian Dewey" userId="cdd3f6ac-04b7-4508-bc39-df8ba05dc742" providerId="ADAL" clId="{CF3666F8-71AC-4903-AF6E-E4AD6FF60B41}" dt="2020-12-03T01:06:13.956" v="1410" actId="27636"/>
          <ac:spMkLst>
            <pc:docMk/>
            <pc:sldMk cId="720971087" sldId="265"/>
            <ac:spMk id="3" creationId="{A5C377F0-00AF-4A0B-8359-CD354DAE2A93}"/>
          </ac:spMkLst>
        </pc:spChg>
      </pc:sldChg>
      <pc:sldChg chg="modSp new mod">
        <pc:chgData name="Ian Dewey" userId="cdd3f6ac-04b7-4508-bc39-df8ba05dc742" providerId="ADAL" clId="{CF3666F8-71AC-4903-AF6E-E4AD6FF60B41}" dt="2020-12-03T01:18:34.402" v="1720" actId="403"/>
        <pc:sldMkLst>
          <pc:docMk/>
          <pc:sldMk cId="2075305577" sldId="266"/>
        </pc:sldMkLst>
        <pc:spChg chg="mod">
          <ac:chgData name="Ian Dewey" userId="cdd3f6ac-04b7-4508-bc39-df8ba05dc742" providerId="ADAL" clId="{CF3666F8-71AC-4903-AF6E-E4AD6FF60B41}" dt="2020-12-03T01:18:34.402" v="1720" actId="403"/>
          <ac:spMkLst>
            <pc:docMk/>
            <pc:sldMk cId="2075305577" sldId="266"/>
            <ac:spMk id="2" creationId="{0A87333D-688A-4761-84AF-B8529165E524}"/>
          </ac:spMkLst>
        </pc:spChg>
        <pc:spChg chg="mod">
          <ac:chgData name="Ian Dewey" userId="cdd3f6ac-04b7-4508-bc39-df8ba05dc742" providerId="ADAL" clId="{CF3666F8-71AC-4903-AF6E-E4AD6FF60B41}" dt="2020-12-03T01:16:36.741" v="1691" actId="20577"/>
          <ac:spMkLst>
            <pc:docMk/>
            <pc:sldMk cId="2075305577" sldId="266"/>
            <ac:spMk id="3" creationId="{A13416FC-8D76-4CCD-BDC5-E50B8785561D}"/>
          </ac:spMkLst>
        </pc:spChg>
      </pc:sldChg>
      <pc:sldChg chg="modSp new mod">
        <pc:chgData name="Ian Dewey" userId="cdd3f6ac-04b7-4508-bc39-df8ba05dc742" providerId="ADAL" clId="{CF3666F8-71AC-4903-AF6E-E4AD6FF60B41}" dt="2020-12-03T01:21:28.107" v="2088" actId="20577"/>
        <pc:sldMkLst>
          <pc:docMk/>
          <pc:sldMk cId="3133711294" sldId="267"/>
        </pc:sldMkLst>
        <pc:spChg chg="mod">
          <ac:chgData name="Ian Dewey" userId="cdd3f6ac-04b7-4508-bc39-df8ba05dc742" providerId="ADAL" clId="{CF3666F8-71AC-4903-AF6E-E4AD6FF60B41}" dt="2020-12-03T01:19:27.409" v="1753" actId="404"/>
          <ac:spMkLst>
            <pc:docMk/>
            <pc:sldMk cId="3133711294" sldId="267"/>
            <ac:spMk id="2" creationId="{C5591634-AEE2-4583-8251-CD245375714D}"/>
          </ac:spMkLst>
        </pc:spChg>
        <pc:spChg chg="mod">
          <ac:chgData name="Ian Dewey" userId="cdd3f6ac-04b7-4508-bc39-df8ba05dc742" providerId="ADAL" clId="{CF3666F8-71AC-4903-AF6E-E4AD6FF60B41}" dt="2020-12-03T01:21:28.107" v="2088" actId="20577"/>
          <ac:spMkLst>
            <pc:docMk/>
            <pc:sldMk cId="3133711294" sldId="267"/>
            <ac:spMk id="3" creationId="{5592A15A-B35B-4EEA-A548-9FEC1C34BDAB}"/>
          </ac:spMkLst>
        </pc:spChg>
      </pc:sldChg>
      <pc:sldChg chg="addSp delSp modSp new mod">
        <pc:chgData name="Ian Dewey" userId="cdd3f6ac-04b7-4508-bc39-df8ba05dc742" providerId="ADAL" clId="{CF3666F8-71AC-4903-AF6E-E4AD6FF60B41}" dt="2020-12-03T01:54:43.937" v="2169" actId="1076"/>
        <pc:sldMkLst>
          <pc:docMk/>
          <pc:sldMk cId="3421133715" sldId="268"/>
        </pc:sldMkLst>
        <pc:spChg chg="mod">
          <ac:chgData name="Ian Dewey" userId="cdd3f6ac-04b7-4508-bc39-df8ba05dc742" providerId="ADAL" clId="{CF3666F8-71AC-4903-AF6E-E4AD6FF60B41}" dt="2020-12-03T01:21:46.762" v="2099" actId="20577"/>
          <ac:spMkLst>
            <pc:docMk/>
            <pc:sldMk cId="3421133715" sldId="268"/>
            <ac:spMk id="2" creationId="{44FF9CA5-6B03-4721-8BFB-F74066FB12D0}"/>
          </ac:spMkLst>
        </pc:spChg>
        <pc:spChg chg="mod">
          <ac:chgData name="Ian Dewey" userId="cdd3f6ac-04b7-4508-bc39-df8ba05dc742" providerId="ADAL" clId="{CF3666F8-71AC-4903-AF6E-E4AD6FF60B41}" dt="2020-12-03T01:22:15.594" v="2160" actId="20577"/>
          <ac:spMkLst>
            <pc:docMk/>
            <pc:sldMk cId="3421133715" sldId="268"/>
            <ac:spMk id="3" creationId="{C99B85A9-485C-4230-847E-4E5623EBE8B9}"/>
          </ac:spMkLst>
        </pc:spChg>
        <pc:picChg chg="add del mod">
          <ac:chgData name="Ian Dewey" userId="cdd3f6ac-04b7-4508-bc39-df8ba05dc742" providerId="ADAL" clId="{CF3666F8-71AC-4903-AF6E-E4AD6FF60B41}" dt="2020-12-03T01:51:19.241" v="2163" actId="478"/>
          <ac:picMkLst>
            <pc:docMk/>
            <pc:sldMk cId="3421133715" sldId="268"/>
            <ac:picMk id="5" creationId="{A61AD0BE-1743-479E-9500-B628CAF8CC71}"/>
          </ac:picMkLst>
        </pc:picChg>
        <pc:picChg chg="add del mod">
          <ac:chgData name="Ian Dewey" userId="cdd3f6ac-04b7-4508-bc39-df8ba05dc742" providerId="ADAL" clId="{CF3666F8-71AC-4903-AF6E-E4AD6FF60B41}" dt="2020-12-03T01:54:34.276" v="2167" actId="478"/>
          <ac:picMkLst>
            <pc:docMk/>
            <pc:sldMk cId="3421133715" sldId="268"/>
            <ac:picMk id="7" creationId="{2A28AE2B-AF8B-4AD3-A278-E90E234F91C9}"/>
          </ac:picMkLst>
        </pc:picChg>
        <pc:picChg chg="add mod">
          <ac:chgData name="Ian Dewey" userId="cdd3f6ac-04b7-4508-bc39-df8ba05dc742" providerId="ADAL" clId="{CF3666F8-71AC-4903-AF6E-E4AD6FF60B41}" dt="2020-12-03T01:54:43.937" v="2169" actId="1076"/>
          <ac:picMkLst>
            <pc:docMk/>
            <pc:sldMk cId="3421133715" sldId="268"/>
            <ac:picMk id="9" creationId="{6AB4C165-1BE6-4E30-BA2D-1B3DB3C323C9}"/>
          </ac:picMkLst>
        </pc:picChg>
      </pc:sldChg>
      <pc:sldChg chg="modSp new mod">
        <pc:chgData name="Ian Dewey" userId="cdd3f6ac-04b7-4508-bc39-df8ba05dc742" providerId="ADAL" clId="{CF3666F8-71AC-4903-AF6E-E4AD6FF60B41}" dt="2020-12-03T02:17:58.846" v="2549" actId="27636"/>
        <pc:sldMkLst>
          <pc:docMk/>
          <pc:sldMk cId="1811187455" sldId="269"/>
        </pc:sldMkLst>
        <pc:spChg chg="mod">
          <ac:chgData name="Ian Dewey" userId="cdd3f6ac-04b7-4508-bc39-df8ba05dc742" providerId="ADAL" clId="{CF3666F8-71AC-4903-AF6E-E4AD6FF60B41}" dt="2020-12-03T02:14:17.338" v="2310" actId="20577"/>
          <ac:spMkLst>
            <pc:docMk/>
            <pc:sldMk cId="1811187455" sldId="269"/>
            <ac:spMk id="2" creationId="{20050CA2-51D7-48DA-B6BF-9394A3923A8F}"/>
          </ac:spMkLst>
        </pc:spChg>
        <pc:spChg chg="mod">
          <ac:chgData name="Ian Dewey" userId="cdd3f6ac-04b7-4508-bc39-df8ba05dc742" providerId="ADAL" clId="{CF3666F8-71AC-4903-AF6E-E4AD6FF60B41}" dt="2020-12-03T02:17:58.846" v="2549" actId="27636"/>
          <ac:spMkLst>
            <pc:docMk/>
            <pc:sldMk cId="1811187455" sldId="269"/>
            <ac:spMk id="3" creationId="{0D37198B-548F-497D-A33C-8A71DF2E5F1A}"/>
          </ac:spMkLst>
        </pc:spChg>
      </pc:sldChg>
      <pc:sldChg chg="modSp new mod">
        <pc:chgData name="Ian Dewey" userId="cdd3f6ac-04b7-4508-bc39-df8ba05dc742" providerId="ADAL" clId="{CF3666F8-71AC-4903-AF6E-E4AD6FF60B41}" dt="2020-12-03T02:20:26.070" v="2803" actId="20577"/>
        <pc:sldMkLst>
          <pc:docMk/>
          <pc:sldMk cId="24747934" sldId="270"/>
        </pc:sldMkLst>
        <pc:spChg chg="mod">
          <ac:chgData name="Ian Dewey" userId="cdd3f6ac-04b7-4508-bc39-df8ba05dc742" providerId="ADAL" clId="{CF3666F8-71AC-4903-AF6E-E4AD6FF60B41}" dt="2020-12-03T02:18:23.945" v="2561" actId="20577"/>
          <ac:spMkLst>
            <pc:docMk/>
            <pc:sldMk cId="24747934" sldId="270"/>
            <ac:spMk id="2" creationId="{0C169BE1-4D88-46A9-AEBC-45857F527C96}"/>
          </ac:spMkLst>
        </pc:spChg>
        <pc:spChg chg="mod">
          <ac:chgData name="Ian Dewey" userId="cdd3f6ac-04b7-4508-bc39-df8ba05dc742" providerId="ADAL" clId="{CF3666F8-71AC-4903-AF6E-E4AD6FF60B41}" dt="2020-12-03T02:20:26.070" v="2803" actId="20577"/>
          <ac:spMkLst>
            <pc:docMk/>
            <pc:sldMk cId="24747934" sldId="270"/>
            <ac:spMk id="3" creationId="{E564AD16-DDC6-4CD3-969C-C17D487961DE}"/>
          </ac:spMkLst>
        </pc:spChg>
      </pc:sldChg>
      <pc:sldChg chg="modSp new mod">
        <pc:chgData name="Ian Dewey" userId="cdd3f6ac-04b7-4508-bc39-df8ba05dc742" providerId="ADAL" clId="{CF3666F8-71AC-4903-AF6E-E4AD6FF60B41}" dt="2020-12-03T02:26:39.348" v="2918" actId="20577"/>
        <pc:sldMkLst>
          <pc:docMk/>
          <pc:sldMk cId="3009395670" sldId="271"/>
        </pc:sldMkLst>
        <pc:spChg chg="mod">
          <ac:chgData name="Ian Dewey" userId="cdd3f6ac-04b7-4508-bc39-df8ba05dc742" providerId="ADAL" clId="{CF3666F8-71AC-4903-AF6E-E4AD6FF60B41}" dt="2020-12-03T02:20:39.716" v="2819" actId="5793"/>
          <ac:spMkLst>
            <pc:docMk/>
            <pc:sldMk cId="3009395670" sldId="271"/>
            <ac:spMk id="2" creationId="{A626C5E5-7050-44C3-A721-595F2DB413A6}"/>
          </ac:spMkLst>
        </pc:spChg>
        <pc:spChg chg="mod">
          <ac:chgData name="Ian Dewey" userId="cdd3f6ac-04b7-4508-bc39-df8ba05dc742" providerId="ADAL" clId="{CF3666F8-71AC-4903-AF6E-E4AD6FF60B41}" dt="2020-12-03T02:26:39.348" v="2918" actId="20577"/>
          <ac:spMkLst>
            <pc:docMk/>
            <pc:sldMk cId="3009395670" sldId="271"/>
            <ac:spMk id="3" creationId="{05CAEF6C-B2A4-44CA-84EC-0B71743A3E66}"/>
          </ac:spMkLst>
        </pc:spChg>
      </pc:sldChg>
      <pc:sldChg chg="modSp new mod">
        <pc:chgData name="Ian Dewey" userId="cdd3f6ac-04b7-4508-bc39-df8ba05dc742" providerId="ADAL" clId="{CF3666F8-71AC-4903-AF6E-E4AD6FF60B41}" dt="2020-12-03T02:29:03.078" v="3003" actId="20577"/>
        <pc:sldMkLst>
          <pc:docMk/>
          <pc:sldMk cId="3763076684" sldId="272"/>
        </pc:sldMkLst>
        <pc:spChg chg="mod">
          <ac:chgData name="Ian Dewey" userId="cdd3f6ac-04b7-4508-bc39-df8ba05dc742" providerId="ADAL" clId="{CF3666F8-71AC-4903-AF6E-E4AD6FF60B41}" dt="2020-12-03T02:27:53.149" v="2967" actId="404"/>
          <ac:spMkLst>
            <pc:docMk/>
            <pc:sldMk cId="3763076684" sldId="272"/>
            <ac:spMk id="2" creationId="{EEEC1B19-2D54-403E-9C58-B552CC7D3F66}"/>
          </ac:spMkLst>
        </pc:spChg>
        <pc:spChg chg="mod">
          <ac:chgData name="Ian Dewey" userId="cdd3f6ac-04b7-4508-bc39-df8ba05dc742" providerId="ADAL" clId="{CF3666F8-71AC-4903-AF6E-E4AD6FF60B41}" dt="2020-12-03T02:29:03.078" v="3003" actId="20577"/>
          <ac:spMkLst>
            <pc:docMk/>
            <pc:sldMk cId="3763076684" sldId="272"/>
            <ac:spMk id="3" creationId="{85C31F6A-8B4B-41C7-90F3-6B96E38C1A9E}"/>
          </ac:spMkLst>
        </pc:spChg>
      </pc:sldChg>
      <pc:sldChg chg="modSp new mod">
        <pc:chgData name="Ian Dewey" userId="cdd3f6ac-04b7-4508-bc39-df8ba05dc742" providerId="ADAL" clId="{CF3666F8-71AC-4903-AF6E-E4AD6FF60B41}" dt="2020-12-03T03:26:59.024" v="3429" actId="27636"/>
        <pc:sldMkLst>
          <pc:docMk/>
          <pc:sldMk cId="1083674149" sldId="273"/>
        </pc:sldMkLst>
        <pc:spChg chg="mod">
          <ac:chgData name="Ian Dewey" userId="cdd3f6ac-04b7-4508-bc39-df8ba05dc742" providerId="ADAL" clId="{CF3666F8-71AC-4903-AF6E-E4AD6FF60B41}" dt="2020-12-03T02:37:19.348" v="3124" actId="14100"/>
          <ac:spMkLst>
            <pc:docMk/>
            <pc:sldMk cId="1083674149" sldId="273"/>
            <ac:spMk id="2" creationId="{0C361F31-C587-4EE7-8C88-CCD6DF60E567}"/>
          </ac:spMkLst>
        </pc:spChg>
        <pc:spChg chg="mod">
          <ac:chgData name="Ian Dewey" userId="cdd3f6ac-04b7-4508-bc39-df8ba05dc742" providerId="ADAL" clId="{CF3666F8-71AC-4903-AF6E-E4AD6FF60B41}" dt="2020-12-03T03:26:59.024" v="3429" actId="27636"/>
          <ac:spMkLst>
            <pc:docMk/>
            <pc:sldMk cId="1083674149" sldId="273"/>
            <ac:spMk id="3" creationId="{16007AA9-65F8-44B3-A8B4-CC657AE22BC2}"/>
          </ac:spMkLst>
        </pc:spChg>
      </pc:sldChg>
      <pc:sldChg chg="modSp new mod">
        <pc:chgData name="Ian Dewey" userId="cdd3f6ac-04b7-4508-bc39-df8ba05dc742" providerId="ADAL" clId="{CF3666F8-71AC-4903-AF6E-E4AD6FF60B41}" dt="2020-12-03T03:26:09.998" v="3342" actId="20577"/>
        <pc:sldMkLst>
          <pc:docMk/>
          <pc:sldMk cId="2102270201" sldId="274"/>
        </pc:sldMkLst>
        <pc:spChg chg="mod">
          <ac:chgData name="Ian Dewey" userId="cdd3f6ac-04b7-4508-bc39-df8ba05dc742" providerId="ADAL" clId="{CF3666F8-71AC-4903-AF6E-E4AD6FF60B41}" dt="2020-12-03T03:24:59.364" v="3162" actId="20577"/>
          <ac:spMkLst>
            <pc:docMk/>
            <pc:sldMk cId="2102270201" sldId="274"/>
            <ac:spMk id="2" creationId="{C44CBD3C-9568-4283-93D9-E6767276DF15}"/>
          </ac:spMkLst>
        </pc:spChg>
        <pc:spChg chg="mod">
          <ac:chgData name="Ian Dewey" userId="cdd3f6ac-04b7-4508-bc39-df8ba05dc742" providerId="ADAL" clId="{CF3666F8-71AC-4903-AF6E-E4AD6FF60B41}" dt="2020-12-03T03:26:09.998" v="3342" actId="20577"/>
          <ac:spMkLst>
            <pc:docMk/>
            <pc:sldMk cId="2102270201" sldId="274"/>
            <ac:spMk id="3" creationId="{8BE5C927-6797-4084-B0F0-56C34DADCABF}"/>
          </ac:spMkLst>
        </pc:spChg>
      </pc:sldChg>
      <pc:sldChg chg="modSp new mod">
        <pc:chgData name="Ian Dewey" userId="cdd3f6ac-04b7-4508-bc39-df8ba05dc742" providerId="ADAL" clId="{CF3666F8-71AC-4903-AF6E-E4AD6FF60B41}" dt="2020-12-03T03:28:19.417" v="3468" actId="404"/>
        <pc:sldMkLst>
          <pc:docMk/>
          <pc:sldMk cId="3404739266" sldId="275"/>
        </pc:sldMkLst>
        <pc:spChg chg="mod">
          <ac:chgData name="Ian Dewey" userId="cdd3f6ac-04b7-4508-bc39-df8ba05dc742" providerId="ADAL" clId="{CF3666F8-71AC-4903-AF6E-E4AD6FF60B41}" dt="2020-12-03T03:26:38.781" v="3359" actId="20577"/>
          <ac:spMkLst>
            <pc:docMk/>
            <pc:sldMk cId="3404739266" sldId="275"/>
            <ac:spMk id="2" creationId="{EC33C271-2E73-4B69-B280-41EC9A6F89E2}"/>
          </ac:spMkLst>
        </pc:spChg>
        <pc:spChg chg="mod">
          <ac:chgData name="Ian Dewey" userId="cdd3f6ac-04b7-4508-bc39-df8ba05dc742" providerId="ADAL" clId="{CF3666F8-71AC-4903-AF6E-E4AD6FF60B41}" dt="2020-12-03T03:28:19.417" v="3468" actId="404"/>
          <ac:spMkLst>
            <pc:docMk/>
            <pc:sldMk cId="3404739266" sldId="275"/>
            <ac:spMk id="3" creationId="{9A9714AC-CD19-45CD-93F0-C5CA0B4B7C1C}"/>
          </ac:spMkLst>
        </pc:spChg>
      </pc:sldChg>
      <pc:sldMasterChg chg="modSldLayout">
        <pc:chgData name="Ian Dewey" userId="cdd3f6ac-04b7-4508-bc39-df8ba05dc742" providerId="ADAL" clId="{CF3666F8-71AC-4903-AF6E-E4AD6FF60B41}" dt="2020-12-02T22:14:38.014" v="26" actId="242"/>
        <pc:sldMasterMkLst>
          <pc:docMk/>
          <pc:sldMasterMk cId="4120371683" sldId="2147483678"/>
        </pc:sldMasterMkLst>
        <pc:sldLayoutChg chg="modSp mod">
          <pc:chgData name="Ian Dewey" userId="cdd3f6ac-04b7-4508-bc39-df8ba05dc742" providerId="ADAL" clId="{CF3666F8-71AC-4903-AF6E-E4AD6FF60B41}" dt="2020-12-02T22:14:38.014" v="26" actId="242"/>
          <pc:sldLayoutMkLst>
            <pc:docMk/>
            <pc:sldMasterMk cId="4120371683" sldId="2147483678"/>
            <pc:sldLayoutMk cId="1362417701" sldId="2147483680"/>
          </pc:sldLayoutMkLst>
          <pc:spChg chg="mod">
            <ac:chgData name="Ian Dewey" userId="cdd3f6ac-04b7-4508-bc39-df8ba05dc742" providerId="ADAL" clId="{CF3666F8-71AC-4903-AF6E-E4AD6FF60B41}" dt="2020-12-02T22:14:25.470" v="23" actId="14100"/>
            <ac:spMkLst>
              <pc:docMk/>
              <pc:sldMasterMk cId="4120371683" sldId="2147483678"/>
              <pc:sldLayoutMk cId="1362417701" sldId="2147483680"/>
              <ac:spMk id="2" creationId="{00000000-0000-0000-0000-000000000000}"/>
            </ac:spMkLst>
          </pc:spChg>
          <pc:spChg chg="mod">
            <ac:chgData name="Ian Dewey" userId="cdd3f6ac-04b7-4508-bc39-df8ba05dc742" providerId="ADAL" clId="{CF3666F8-71AC-4903-AF6E-E4AD6FF60B41}" dt="2020-12-02T22:14:38.014" v="26" actId="242"/>
            <ac:spMkLst>
              <pc:docMk/>
              <pc:sldMasterMk cId="4120371683" sldId="2147483678"/>
              <pc:sldLayoutMk cId="1362417701" sldId="2147483680"/>
              <ac:spMk id="3" creationId="{00000000-0000-0000-0000-000000000000}"/>
            </ac:spMkLst>
          </pc:spChg>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C3FFA2-9F3B-49B1-BFEE-23F090578AB0}" type="datetimeFigureOut">
              <a:rPr lang="en-AU" smtClean="0"/>
              <a:t>3/12/2020</a:t>
            </a:fld>
            <a:endParaRPr lang="en-AU"/>
          </a:p>
        </p:txBody>
      </p:sp>
      <p:sp>
        <p:nvSpPr>
          <p:cNvPr id="5" name="Footer Placeholder 4"/>
          <p:cNvSpPr>
            <a:spLocks noGrp="1"/>
          </p:cNvSpPr>
          <p:nvPr>
            <p:ph type="ftr" sz="quarter" idx="11"/>
          </p:nvPr>
        </p:nvSpPr>
        <p:spPr>
          <a:xfrm>
            <a:off x="5332412" y="5883275"/>
            <a:ext cx="4324044" cy="365125"/>
          </a:xfrm>
        </p:spPr>
        <p:txBody>
          <a:bodyPr/>
          <a:lstStyle/>
          <a:p>
            <a:endParaRPr lang="en-AU"/>
          </a:p>
        </p:txBody>
      </p:sp>
      <p:sp>
        <p:nvSpPr>
          <p:cNvPr id="6" name="Slide Number Placeholder 5"/>
          <p:cNvSpPr>
            <a:spLocks noGrp="1"/>
          </p:cNvSpPr>
          <p:nvPr>
            <p:ph type="sldNum" sz="quarter" idx="12"/>
          </p:nvPr>
        </p:nvSpPr>
        <p:spPr/>
        <p:txBody>
          <a:bodyPr/>
          <a:lstStyle/>
          <a:p>
            <a:fld id="{28604571-D026-4232-B89F-DBCD96A015FE}" type="slidenum">
              <a:rPr lang="en-AU" smtClean="0"/>
              <a:t>‹#›</a:t>
            </a:fld>
            <a:endParaRPr lang="en-AU"/>
          </a:p>
        </p:txBody>
      </p:sp>
    </p:spTree>
    <p:extLst>
      <p:ext uri="{BB962C8B-B14F-4D97-AF65-F5344CB8AC3E}">
        <p14:creationId xmlns:p14="http://schemas.microsoft.com/office/powerpoint/2010/main" val="2330138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C3FFA2-9F3B-49B1-BFEE-23F090578AB0}" type="datetimeFigureOut">
              <a:rPr lang="en-AU" smtClean="0"/>
              <a:t>3/12/2020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8604571-D026-4232-B89F-DBCD96A015FE}" type="slidenum">
              <a:rPr lang="en-AU" smtClean="0"/>
              <a:t>‹#›</a:t>
            </a:fld>
            <a:endParaRPr lang="en-AU"/>
          </a:p>
        </p:txBody>
      </p:sp>
    </p:spTree>
    <p:extLst>
      <p:ext uri="{BB962C8B-B14F-4D97-AF65-F5344CB8AC3E}">
        <p14:creationId xmlns:p14="http://schemas.microsoft.com/office/powerpoint/2010/main" val="1033567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C3FFA2-9F3B-49B1-BFEE-23F090578AB0}" type="datetimeFigureOut">
              <a:rPr lang="en-AU" smtClean="0"/>
              <a:t>3/12/2020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8604571-D026-4232-B89F-DBCD96A015FE}" type="slidenum">
              <a:rPr lang="en-AU" smtClean="0"/>
              <a:t>‹#›</a:t>
            </a:fld>
            <a:endParaRPr lang="en-AU"/>
          </a:p>
        </p:txBody>
      </p:sp>
    </p:spTree>
    <p:extLst>
      <p:ext uri="{BB962C8B-B14F-4D97-AF65-F5344CB8AC3E}">
        <p14:creationId xmlns:p14="http://schemas.microsoft.com/office/powerpoint/2010/main" val="26666012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C3FFA2-9F3B-49B1-BFEE-23F090578AB0}" type="datetimeFigureOut">
              <a:rPr lang="en-AU" smtClean="0"/>
              <a:t>3/12/2020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8604571-D026-4232-B89F-DBCD96A015FE}" type="slidenum">
              <a:rPr lang="en-AU" smtClean="0"/>
              <a:t>‹#›</a:t>
            </a:fld>
            <a:endParaRPr lang="en-AU"/>
          </a:p>
        </p:txBody>
      </p:sp>
    </p:spTree>
    <p:extLst>
      <p:ext uri="{BB962C8B-B14F-4D97-AF65-F5344CB8AC3E}">
        <p14:creationId xmlns:p14="http://schemas.microsoft.com/office/powerpoint/2010/main" val="35275843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C3FFA2-9F3B-49B1-BFEE-23F090578AB0}" type="datetimeFigureOut">
              <a:rPr lang="en-AU" smtClean="0"/>
              <a:t>3/12/2020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8604571-D026-4232-B89F-DBCD96A015FE}" type="slidenum">
              <a:rPr lang="en-AU" smtClean="0"/>
              <a:t>‹#›</a:t>
            </a:fld>
            <a:endParaRPr lang="en-AU"/>
          </a:p>
        </p:txBody>
      </p:sp>
    </p:spTree>
    <p:extLst>
      <p:ext uri="{BB962C8B-B14F-4D97-AF65-F5344CB8AC3E}">
        <p14:creationId xmlns:p14="http://schemas.microsoft.com/office/powerpoint/2010/main" val="33690480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C3FFA2-9F3B-49B1-BFEE-23F090578AB0}" type="datetimeFigureOut">
              <a:rPr lang="en-AU" smtClean="0"/>
              <a:t>3/12/2020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8604571-D026-4232-B89F-DBCD96A015FE}" type="slidenum">
              <a:rPr lang="en-AU" smtClean="0"/>
              <a:t>‹#›</a:t>
            </a:fld>
            <a:endParaRPr lang="en-AU"/>
          </a:p>
        </p:txBody>
      </p:sp>
    </p:spTree>
    <p:extLst>
      <p:ext uri="{BB962C8B-B14F-4D97-AF65-F5344CB8AC3E}">
        <p14:creationId xmlns:p14="http://schemas.microsoft.com/office/powerpoint/2010/main" val="464604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C3FFA2-9F3B-49B1-BFEE-23F090578AB0}" type="datetimeFigureOut">
              <a:rPr lang="en-AU" smtClean="0"/>
              <a:t>3/12/2020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8604571-D026-4232-B89F-DBCD96A015FE}" type="slidenum">
              <a:rPr lang="en-AU" smtClean="0"/>
              <a:t>‹#›</a:t>
            </a:fld>
            <a:endParaRPr lang="en-AU"/>
          </a:p>
        </p:txBody>
      </p:sp>
    </p:spTree>
    <p:extLst>
      <p:ext uri="{BB962C8B-B14F-4D97-AF65-F5344CB8AC3E}">
        <p14:creationId xmlns:p14="http://schemas.microsoft.com/office/powerpoint/2010/main" val="9659302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C3FFA2-9F3B-49B1-BFEE-23F090578AB0}" type="datetimeFigureOut">
              <a:rPr lang="en-AU" smtClean="0"/>
              <a:t>3/12/2020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8604571-D026-4232-B89F-DBCD96A015FE}" type="slidenum">
              <a:rPr lang="en-AU" smtClean="0"/>
              <a:t>‹#›</a:t>
            </a:fld>
            <a:endParaRPr lang="en-AU"/>
          </a:p>
        </p:txBody>
      </p:sp>
    </p:spTree>
    <p:extLst>
      <p:ext uri="{BB962C8B-B14F-4D97-AF65-F5344CB8AC3E}">
        <p14:creationId xmlns:p14="http://schemas.microsoft.com/office/powerpoint/2010/main" val="17063128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C3FFA2-9F3B-49B1-BFEE-23F090578AB0}" type="datetimeFigureOut">
              <a:rPr lang="en-AU" smtClean="0"/>
              <a:t>3/12/2020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8604571-D026-4232-B89F-DBCD96A015FE}" type="slidenum">
              <a:rPr lang="en-AU" smtClean="0"/>
              <a:t>‹#›</a:t>
            </a:fld>
            <a:endParaRPr lang="en-AU"/>
          </a:p>
        </p:txBody>
      </p:sp>
    </p:spTree>
    <p:extLst>
      <p:ext uri="{BB962C8B-B14F-4D97-AF65-F5344CB8AC3E}">
        <p14:creationId xmlns:p14="http://schemas.microsoft.com/office/powerpoint/2010/main" val="2464996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983974"/>
          </a:xfrm>
        </p:spPr>
        <p:txBody>
          <a:bodyPr/>
          <a:lstStyle/>
          <a:p>
            <a:r>
              <a:rPr lang="en-US" dirty="0"/>
              <a:t>Click to edit Master title style</a:t>
            </a:r>
          </a:p>
        </p:txBody>
      </p:sp>
      <p:sp>
        <p:nvSpPr>
          <p:cNvPr id="3" name="Content Placeholder 2"/>
          <p:cNvSpPr>
            <a:spLocks noGrp="1"/>
          </p:cNvSpPr>
          <p:nvPr>
            <p:ph idx="1"/>
          </p:nvPr>
        </p:nvSpPr>
        <p:spPr>
          <a:xfrm>
            <a:off x="1484310" y="1769165"/>
            <a:ext cx="10018713" cy="4022035"/>
          </a:xfrm>
        </p:spPr>
        <p:txBody>
          <a:bodyPr anchor="t"/>
          <a:lstStyle>
            <a:lvl1pPr>
              <a:buClr>
                <a:schemeClr val="accent1">
                  <a:lumMod val="75000"/>
                </a:schemeClr>
              </a:buClr>
              <a:defRPr sz="2800"/>
            </a:lvl1pPr>
            <a:lvl2pPr>
              <a:buClr>
                <a:schemeClr val="accent1">
                  <a:lumMod val="75000"/>
                </a:schemeClr>
              </a:buClr>
              <a:defRPr sz="2400"/>
            </a:lvl2pPr>
            <a:lvl3pPr>
              <a:buClr>
                <a:schemeClr val="accent1">
                  <a:lumMod val="75000"/>
                </a:schemeClr>
              </a:buClr>
              <a:defRPr sz="2000"/>
            </a:lvl3pPr>
            <a:lvl4pPr>
              <a:buClr>
                <a:schemeClr val="accent1">
                  <a:lumMod val="75000"/>
                </a:schemeClr>
              </a:buClr>
              <a:defRPr sz="1800"/>
            </a:lvl4pPr>
            <a:lvl5pPr>
              <a:buClr>
                <a:schemeClr val="accent1">
                  <a:lumMod val="75000"/>
                </a:schemeClr>
              </a:buCl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8C3FFA2-9F3B-49B1-BFEE-23F090578AB0}" type="datetimeFigureOut">
              <a:rPr lang="en-AU" smtClean="0"/>
              <a:t>3/12/2020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a:xfrm>
            <a:off x="10951856" y="5867131"/>
            <a:ext cx="551167" cy="365125"/>
          </a:xfrm>
        </p:spPr>
        <p:txBody>
          <a:bodyPr/>
          <a:lstStyle/>
          <a:p>
            <a:fld id="{28604571-D026-4232-B89F-DBCD96A015FE}" type="slidenum">
              <a:rPr lang="en-AU" smtClean="0"/>
              <a:t>‹#›</a:t>
            </a:fld>
            <a:endParaRPr lang="en-AU"/>
          </a:p>
        </p:txBody>
      </p:sp>
    </p:spTree>
    <p:extLst>
      <p:ext uri="{BB962C8B-B14F-4D97-AF65-F5344CB8AC3E}">
        <p14:creationId xmlns:p14="http://schemas.microsoft.com/office/powerpoint/2010/main" val="1362417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C3FFA2-9F3B-49B1-BFEE-23F090578AB0}" type="datetimeFigureOut">
              <a:rPr lang="en-AU" smtClean="0"/>
              <a:t>3/12/2020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8604571-D026-4232-B89F-DBCD96A015FE}" type="slidenum">
              <a:rPr lang="en-AU" smtClean="0"/>
              <a:t>‹#›</a:t>
            </a:fld>
            <a:endParaRPr lang="en-AU"/>
          </a:p>
        </p:txBody>
      </p:sp>
    </p:spTree>
    <p:extLst>
      <p:ext uri="{BB962C8B-B14F-4D97-AF65-F5344CB8AC3E}">
        <p14:creationId xmlns:p14="http://schemas.microsoft.com/office/powerpoint/2010/main" val="3534101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C3FFA2-9F3B-49B1-BFEE-23F090578AB0}" type="datetimeFigureOut">
              <a:rPr lang="en-AU" smtClean="0"/>
              <a:t>3/12/2020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8604571-D026-4232-B89F-DBCD96A015FE}" type="slidenum">
              <a:rPr lang="en-AU" smtClean="0"/>
              <a:t>‹#›</a:t>
            </a:fld>
            <a:endParaRPr lang="en-AU"/>
          </a:p>
        </p:txBody>
      </p:sp>
    </p:spTree>
    <p:extLst>
      <p:ext uri="{BB962C8B-B14F-4D97-AF65-F5344CB8AC3E}">
        <p14:creationId xmlns:p14="http://schemas.microsoft.com/office/powerpoint/2010/main" val="1504493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C3FFA2-9F3B-49B1-BFEE-23F090578AB0}" type="datetimeFigureOut">
              <a:rPr lang="en-AU" smtClean="0"/>
              <a:t>3/12/2020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28604571-D026-4232-B89F-DBCD96A015FE}" type="slidenum">
              <a:rPr lang="en-AU" smtClean="0"/>
              <a:t>‹#›</a:t>
            </a:fld>
            <a:endParaRPr lang="en-AU"/>
          </a:p>
        </p:txBody>
      </p:sp>
    </p:spTree>
    <p:extLst>
      <p:ext uri="{BB962C8B-B14F-4D97-AF65-F5344CB8AC3E}">
        <p14:creationId xmlns:p14="http://schemas.microsoft.com/office/powerpoint/2010/main" val="3005082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C3FFA2-9F3B-49B1-BFEE-23F090578AB0}" type="datetimeFigureOut">
              <a:rPr lang="en-AU" smtClean="0"/>
              <a:t>3/12/2020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28604571-D026-4232-B89F-DBCD96A015FE}" type="slidenum">
              <a:rPr lang="en-AU" smtClean="0"/>
              <a:t>‹#›</a:t>
            </a:fld>
            <a:endParaRPr lang="en-AU"/>
          </a:p>
        </p:txBody>
      </p:sp>
    </p:spTree>
    <p:extLst>
      <p:ext uri="{BB962C8B-B14F-4D97-AF65-F5344CB8AC3E}">
        <p14:creationId xmlns:p14="http://schemas.microsoft.com/office/powerpoint/2010/main" val="331680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C3FFA2-9F3B-49B1-BFEE-23F090578AB0}" type="datetimeFigureOut">
              <a:rPr lang="en-AU" smtClean="0"/>
              <a:t>3/12/2020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28604571-D026-4232-B89F-DBCD96A015FE}" type="slidenum">
              <a:rPr lang="en-AU" smtClean="0"/>
              <a:t>‹#›</a:t>
            </a:fld>
            <a:endParaRPr lang="en-AU"/>
          </a:p>
        </p:txBody>
      </p:sp>
    </p:spTree>
    <p:extLst>
      <p:ext uri="{BB962C8B-B14F-4D97-AF65-F5344CB8AC3E}">
        <p14:creationId xmlns:p14="http://schemas.microsoft.com/office/powerpoint/2010/main" val="1366286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C3FFA2-9F3B-49B1-BFEE-23F090578AB0}" type="datetimeFigureOut">
              <a:rPr lang="en-AU" smtClean="0"/>
              <a:t>3/12/2020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8604571-D026-4232-B89F-DBCD96A015FE}" type="slidenum">
              <a:rPr lang="en-AU" smtClean="0"/>
              <a:t>‹#›</a:t>
            </a:fld>
            <a:endParaRPr lang="en-AU"/>
          </a:p>
        </p:txBody>
      </p:sp>
    </p:spTree>
    <p:extLst>
      <p:ext uri="{BB962C8B-B14F-4D97-AF65-F5344CB8AC3E}">
        <p14:creationId xmlns:p14="http://schemas.microsoft.com/office/powerpoint/2010/main" val="3598614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C3FFA2-9F3B-49B1-BFEE-23F090578AB0}" type="datetimeFigureOut">
              <a:rPr lang="en-AU" smtClean="0"/>
              <a:t>3/12/2020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8604571-D026-4232-B89F-DBCD96A015FE}" type="slidenum">
              <a:rPr lang="en-AU" smtClean="0"/>
              <a:t>‹#›</a:t>
            </a:fld>
            <a:endParaRPr lang="en-AU"/>
          </a:p>
        </p:txBody>
      </p:sp>
    </p:spTree>
    <p:extLst>
      <p:ext uri="{BB962C8B-B14F-4D97-AF65-F5344CB8AC3E}">
        <p14:creationId xmlns:p14="http://schemas.microsoft.com/office/powerpoint/2010/main" val="181829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8C3FFA2-9F3B-49B1-BFEE-23F090578AB0}" type="datetimeFigureOut">
              <a:rPr lang="en-AU" smtClean="0"/>
              <a:t>3/12/2020</a:t>
            </a:fld>
            <a:endParaRPr lang="en-AU"/>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AU"/>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8604571-D026-4232-B89F-DBCD96A015FE}" type="slidenum">
              <a:rPr lang="en-AU" smtClean="0"/>
              <a:t>‹#›</a:t>
            </a:fld>
            <a:endParaRPr lang="en-AU"/>
          </a:p>
        </p:txBody>
      </p:sp>
    </p:spTree>
    <p:extLst>
      <p:ext uri="{BB962C8B-B14F-4D97-AF65-F5344CB8AC3E}">
        <p14:creationId xmlns:p14="http://schemas.microsoft.com/office/powerpoint/2010/main" val="412037168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www.youtube.com/watch?v=E43-CfukEg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E8348-4BCE-41AA-989A-FC147B147D1E}"/>
              </a:ext>
            </a:extLst>
          </p:cNvPr>
          <p:cNvSpPr>
            <a:spLocks noGrp="1"/>
          </p:cNvSpPr>
          <p:nvPr>
            <p:ph type="ctrTitle"/>
          </p:nvPr>
        </p:nvSpPr>
        <p:spPr/>
        <p:txBody>
          <a:bodyPr/>
          <a:lstStyle/>
          <a:p>
            <a:r>
              <a:rPr lang="en-AU" dirty="0"/>
              <a:t>Forces</a:t>
            </a:r>
          </a:p>
        </p:txBody>
      </p:sp>
      <p:sp>
        <p:nvSpPr>
          <p:cNvPr id="3" name="Subtitle 2">
            <a:extLst>
              <a:ext uri="{FF2B5EF4-FFF2-40B4-BE49-F238E27FC236}">
                <a16:creationId xmlns:a16="http://schemas.microsoft.com/office/drawing/2014/main" id="{8666CDAC-9D94-448D-9156-6398229FB9A3}"/>
              </a:ext>
            </a:extLst>
          </p:cNvPr>
          <p:cNvSpPr>
            <a:spLocks noGrp="1"/>
          </p:cNvSpPr>
          <p:nvPr>
            <p:ph type="subTitle" idx="1"/>
          </p:nvPr>
        </p:nvSpPr>
        <p:spPr/>
        <p:txBody>
          <a:bodyPr/>
          <a:lstStyle/>
          <a:p>
            <a:r>
              <a:rPr lang="en-AU" dirty="0"/>
              <a:t>Stage 1 physics</a:t>
            </a:r>
          </a:p>
        </p:txBody>
      </p:sp>
    </p:spTree>
    <p:extLst>
      <p:ext uri="{BB962C8B-B14F-4D97-AF65-F5344CB8AC3E}">
        <p14:creationId xmlns:p14="http://schemas.microsoft.com/office/powerpoint/2010/main" val="773641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CAB30-9283-42AB-AFF5-705D3F1226A3}"/>
              </a:ext>
            </a:extLst>
          </p:cNvPr>
          <p:cNvSpPr>
            <a:spLocks noGrp="1"/>
          </p:cNvSpPr>
          <p:nvPr>
            <p:ph type="title"/>
          </p:nvPr>
        </p:nvSpPr>
        <p:spPr/>
        <p:txBody>
          <a:bodyPr/>
          <a:lstStyle/>
          <a:p>
            <a:r>
              <a:rPr lang="en-AU" dirty="0"/>
              <a:t>Quick discussion</a:t>
            </a:r>
          </a:p>
        </p:txBody>
      </p:sp>
      <p:sp>
        <p:nvSpPr>
          <p:cNvPr id="3" name="Content Placeholder 2">
            <a:extLst>
              <a:ext uri="{FF2B5EF4-FFF2-40B4-BE49-F238E27FC236}">
                <a16:creationId xmlns:a16="http://schemas.microsoft.com/office/drawing/2014/main" id="{0A5EC64C-6BE8-4852-AA57-E68D41B09151}"/>
              </a:ext>
            </a:extLst>
          </p:cNvPr>
          <p:cNvSpPr>
            <a:spLocks noGrp="1"/>
          </p:cNvSpPr>
          <p:nvPr>
            <p:ph idx="1"/>
          </p:nvPr>
        </p:nvSpPr>
        <p:spPr/>
        <p:txBody>
          <a:bodyPr/>
          <a:lstStyle/>
          <a:p>
            <a:r>
              <a:rPr lang="en-AU" dirty="0"/>
              <a:t>Newton was actually 400 years ahead of his time</a:t>
            </a:r>
          </a:p>
          <a:p>
            <a:r>
              <a:rPr lang="en-AU" dirty="0"/>
              <a:t>Newton proposed that light was a particle, this was rejected by other physicists at the time, however, the important point is that Newton was not looking for ways to describe ‘massless’ particles</a:t>
            </a:r>
          </a:p>
          <a:p>
            <a:r>
              <a:rPr lang="en-AU" dirty="0"/>
              <a:t>But … light is massless and light has momentum, so, hundreds of years before the debate on the nature of light even got close to being settled, Newton’s law allowed for its inclusion in motion calculations</a:t>
            </a:r>
          </a:p>
        </p:txBody>
      </p:sp>
    </p:spTree>
    <p:extLst>
      <p:ext uri="{BB962C8B-B14F-4D97-AF65-F5344CB8AC3E}">
        <p14:creationId xmlns:p14="http://schemas.microsoft.com/office/powerpoint/2010/main" val="3282765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91634-AEE2-4583-8251-CD245375714D}"/>
              </a:ext>
            </a:extLst>
          </p:cNvPr>
          <p:cNvSpPr>
            <a:spLocks noGrp="1"/>
          </p:cNvSpPr>
          <p:nvPr>
            <p:ph type="title"/>
          </p:nvPr>
        </p:nvSpPr>
        <p:spPr/>
        <p:txBody>
          <a:bodyPr/>
          <a:lstStyle/>
          <a:p>
            <a:r>
              <a:rPr lang="en-AU" dirty="0"/>
              <a:t>Newton’s Third Law  </a:t>
            </a:r>
            <a:r>
              <a:rPr lang="en-AU" sz="2800" dirty="0"/>
              <a:t>(N3L)</a:t>
            </a:r>
            <a:endParaRPr lang="en-AU" dirty="0"/>
          </a:p>
        </p:txBody>
      </p:sp>
      <p:sp>
        <p:nvSpPr>
          <p:cNvPr id="3" name="Content Placeholder 2">
            <a:extLst>
              <a:ext uri="{FF2B5EF4-FFF2-40B4-BE49-F238E27FC236}">
                <a16:creationId xmlns:a16="http://schemas.microsoft.com/office/drawing/2014/main" id="{5592A15A-B35B-4EEA-A548-9FEC1C34BDAB}"/>
              </a:ext>
            </a:extLst>
          </p:cNvPr>
          <p:cNvSpPr>
            <a:spLocks noGrp="1"/>
          </p:cNvSpPr>
          <p:nvPr>
            <p:ph idx="1"/>
          </p:nvPr>
        </p:nvSpPr>
        <p:spPr/>
        <p:txBody>
          <a:bodyPr/>
          <a:lstStyle/>
          <a:p>
            <a:r>
              <a:rPr lang="en-AU" dirty="0"/>
              <a:t>The one that is most regularly presented incorrectly</a:t>
            </a:r>
          </a:p>
          <a:p>
            <a:endParaRPr lang="en-AU" dirty="0"/>
          </a:p>
          <a:p>
            <a:r>
              <a:rPr lang="en-AU" dirty="0"/>
              <a:t>A good way to remember it is as the “sore bottom law”</a:t>
            </a:r>
          </a:p>
          <a:p>
            <a:r>
              <a:rPr lang="en-AU" dirty="0"/>
              <a:t>When you sit on a seat for long enough you get a sore bottom</a:t>
            </a:r>
          </a:p>
          <a:p>
            <a:pPr lvl="1"/>
            <a:r>
              <a:rPr lang="en-AU" dirty="0"/>
              <a:t>Is your bottom pushing down on the seat?</a:t>
            </a:r>
          </a:p>
          <a:p>
            <a:pPr lvl="1"/>
            <a:r>
              <a:rPr lang="en-AU" dirty="0"/>
              <a:t>Is the seat pushing up on your bottom?</a:t>
            </a:r>
          </a:p>
          <a:p>
            <a:pPr lvl="1"/>
            <a:r>
              <a:rPr lang="en-AU" dirty="0"/>
              <a:t>Is the “push” the same in each direction?</a:t>
            </a:r>
          </a:p>
        </p:txBody>
      </p:sp>
    </p:spTree>
    <p:extLst>
      <p:ext uri="{BB962C8B-B14F-4D97-AF65-F5344CB8AC3E}">
        <p14:creationId xmlns:p14="http://schemas.microsoft.com/office/powerpoint/2010/main" val="3133711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F9CA5-6B03-4721-8BFB-F74066FB12D0}"/>
              </a:ext>
            </a:extLst>
          </p:cNvPr>
          <p:cNvSpPr>
            <a:spLocks noGrp="1"/>
          </p:cNvSpPr>
          <p:nvPr>
            <p:ph type="title"/>
          </p:nvPr>
        </p:nvSpPr>
        <p:spPr/>
        <p:txBody>
          <a:bodyPr/>
          <a:lstStyle/>
          <a:p>
            <a:r>
              <a:rPr lang="en-AU" dirty="0"/>
              <a:t>That’s N3L</a:t>
            </a:r>
          </a:p>
        </p:txBody>
      </p:sp>
      <p:sp>
        <p:nvSpPr>
          <p:cNvPr id="3" name="Content Placeholder 2">
            <a:extLst>
              <a:ext uri="{FF2B5EF4-FFF2-40B4-BE49-F238E27FC236}">
                <a16:creationId xmlns:a16="http://schemas.microsoft.com/office/drawing/2014/main" id="{C99B85A9-485C-4230-847E-4E5623EBE8B9}"/>
              </a:ext>
            </a:extLst>
          </p:cNvPr>
          <p:cNvSpPr>
            <a:spLocks noGrp="1"/>
          </p:cNvSpPr>
          <p:nvPr>
            <p:ph idx="1"/>
          </p:nvPr>
        </p:nvSpPr>
        <p:spPr/>
        <p:txBody>
          <a:bodyPr/>
          <a:lstStyle/>
          <a:p>
            <a:r>
              <a:rPr lang="en-AU" dirty="0"/>
              <a:t>Whenever something is pushed, the push back must be the same </a:t>
            </a:r>
          </a:p>
        </p:txBody>
      </p:sp>
      <p:pic>
        <p:nvPicPr>
          <p:cNvPr id="9" name="Picture 8">
            <a:extLst>
              <a:ext uri="{FF2B5EF4-FFF2-40B4-BE49-F238E27FC236}">
                <a16:creationId xmlns:a16="http://schemas.microsoft.com/office/drawing/2014/main" id="{6AB4C165-1BE6-4E30-BA2D-1B3DB3C323C9}"/>
              </a:ext>
            </a:extLst>
          </p:cNvPr>
          <p:cNvPicPr>
            <a:picLocks noChangeAspect="1"/>
          </p:cNvPicPr>
          <p:nvPr/>
        </p:nvPicPr>
        <p:blipFill>
          <a:blip r:embed="rId2"/>
          <a:stretch>
            <a:fillRect/>
          </a:stretch>
        </p:blipFill>
        <p:spPr>
          <a:xfrm>
            <a:off x="3006566" y="2320823"/>
            <a:ext cx="6178868" cy="3943553"/>
          </a:xfrm>
          <a:prstGeom prst="rect">
            <a:avLst/>
          </a:prstGeom>
        </p:spPr>
      </p:pic>
    </p:spTree>
    <p:extLst>
      <p:ext uri="{BB962C8B-B14F-4D97-AF65-F5344CB8AC3E}">
        <p14:creationId xmlns:p14="http://schemas.microsoft.com/office/powerpoint/2010/main" val="3421133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1CE33-6027-4DD3-B315-FFA2F293E9C4}"/>
              </a:ext>
            </a:extLst>
          </p:cNvPr>
          <p:cNvSpPr>
            <a:spLocks noGrp="1"/>
          </p:cNvSpPr>
          <p:nvPr>
            <p:ph type="title"/>
          </p:nvPr>
        </p:nvSpPr>
        <p:spPr/>
        <p:txBody>
          <a:bodyPr/>
          <a:lstStyle/>
          <a:p>
            <a:r>
              <a:rPr lang="en-AU" dirty="0"/>
              <a:t>Gravity</a:t>
            </a:r>
          </a:p>
        </p:txBody>
      </p:sp>
      <p:sp>
        <p:nvSpPr>
          <p:cNvPr id="3" name="Content Placeholder 2">
            <a:extLst>
              <a:ext uri="{FF2B5EF4-FFF2-40B4-BE49-F238E27FC236}">
                <a16:creationId xmlns:a16="http://schemas.microsoft.com/office/drawing/2014/main" id="{3D883231-4A96-486B-80D2-35F80CE1857C}"/>
              </a:ext>
            </a:extLst>
          </p:cNvPr>
          <p:cNvSpPr>
            <a:spLocks noGrp="1"/>
          </p:cNvSpPr>
          <p:nvPr>
            <p:ph idx="1"/>
          </p:nvPr>
        </p:nvSpPr>
        <p:spPr/>
        <p:txBody>
          <a:bodyPr/>
          <a:lstStyle/>
          <a:p>
            <a:r>
              <a:rPr lang="en-AU" dirty="0"/>
              <a:t>Everything with mass attracts other things with mass</a:t>
            </a:r>
          </a:p>
          <a:p>
            <a:r>
              <a:rPr lang="en-AU" dirty="0"/>
              <a:t>Gravity works over enormous distances</a:t>
            </a:r>
          </a:p>
        </p:txBody>
      </p:sp>
    </p:spTree>
    <p:extLst>
      <p:ext uri="{BB962C8B-B14F-4D97-AF65-F5344CB8AC3E}">
        <p14:creationId xmlns:p14="http://schemas.microsoft.com/office/powerpoint/2010/main" val="2044341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50CA2-51D7-48DA-B6BF-9394A3923A8F}"/>
              </a:ext>
            </a:extLst>
          </p:cNvPr>
          <p:cNvSpPr>
            <a:spLocks noGrp="1"/>
          </p:cNvSpPr>
          <p:nvPr>
            <p:ph type="title"/>
          </p:nvPr>
        </p:nvSpPr>
        <p:spPr/>
        <p:txBody>
          <a:bodyPr/>
          <a:lstStyle/>
          <a:p>
            <a:r>
              <a:rPr lang="en-AU" dirty="0"/>
              <a:t>Newton’s Universal Law of Gravitation</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0D37198B-548F-497D-A33C-8A71DF2E5F1A}"/>
                  </a:ext>
                </a:extLst>
              </p:cNvPr>
              <p:cNvSpPr>
                <a:spLocks noGrp="1"/>
              </p:cNvSpPr>
              <p:nvPr>
                <p:ph idx="1"/>
              </p:nvPr>
            </p:nvSpPr>
            <p:spPr/>
            <p:txBody>
              <a:bodyPr>
                <a:normAutofit fontScale="92500" lnSpcReduction="20000"/>
              </a:bodyPr>
              <a:lstStyle/>
              <a:p>
                <a:pPr marL="0" indent="0">
                  <a:buNone/>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𝐹</m:t>
                      </m:r>
                      <m:r>
                        <a:rPr lang="en-AU" b="0" i="1" smtClean="0">
                          <a:latin typeface="Cambria Math" panose="02040503050406030204" pitchFamily="18" charset="0"/>
                        </a:rPr>
                        <m:t>=</m:t>
                      </m:r>
                      <m:f>
                        <m:fPr>
                          <m:ctrlPr>
                            <a:rPr lang="en-AU" b="0" i="1" smtClean="0">
                              <a:latin typeface="Cambria Math" panose="02040503050406030204" pitchFamily="18" charset="0"/>
                            </a:rPr>
                          </m:ctrlPr>
                        </m:fPr>
                        <m:num>
                          <m:r>
                            <a:rPr lang="en-AU" b="0" i="1" smtClean="0">
                              <a:latin typeface="Cambria Math" panose="02040503050406030204" pitchFamily="18" charset="0"/>
                            </a:rPr>
                            <m:t>𝐺</m:t>
                          </m:r>
                          <m:sSub>
                            <m:sSubPr>
                              <m:ctrlPr>
                                <a:rPr lang="en-AU" b="0" i="1" smtClean="0">
                                  <a:latin typeface="Cambria Math" panose="02040503050406030204" pitchFamily="18" charset="0"/>
                                </a:rPr>
                              </m:ctrlPr>
                            </m:sSubPr>
                            <m:e>
                              <m:r>
                                <a:rPr lang="en-AU" b="0" i="1" smtClean="0">
                                  <a:latin typeface="Cambria Math" panose="02040503050406030204" pitchFamily="18" charset="0"/>
                                </a:rPr>
                                <m:t>𝑚</m:t>
                              </m:r>
                            </m:e>
                            <m:sub>
                              <m:r>
                                <a:rPr lang="en-AU" b="0" i="1" smtClean="0">
                                  <a:latin typeface="Cambria Math" panose="02040503050406030204" pitchFamily="18" charset="0"/>
                                </a:rPr>
                                <m:t>1</m:t>
                              </m:r>
                            </m:sub>
                          </m:sSub>
                          <m:sSub>
                            <m:sSubPr>
                              <m:ctrlPr>
                                <a:rPr lang="en-AU" b="0" i="1" smtClean="0">
                                  <a:latin typeface="Cambria Math" panose="02040503050406030204" pitchFamily="18" charset="0"/>
                                </a:rPr>
                              </m:ctrlPr>
                            </m:sSubPr>
                            <m:e>
                              <m:r>
                                <a:rPr lang="en-AU" b="0" i="1" smtClean="0">
                                  <a:latin typeface="Cambria Math" panose="02040503050406030204" pitchFamily="18" charset="0"/>
                                </a:rPr>
                                <m:t>𝑚</m:t>
                              </m:r>
                            </m:e>
                            <m:sub>
                              <m:r>
                                <a:rPr lang="en-AU" b="0" i="1" smtClean="0">
                                  <a:latin typeface="Cambria Math" panose="02040503050406030204" pitchFamily="18" charset="0"/>
                                </a:rPr>
                                <m:t>2</m:t>
                              </m:r>
                            </m:sub>
                          </m:sSub>
                        </m:num>
                        <m:den>
                          <m:sSup>
                            <m:sSupPr>
                              <m:ctrlPr>
                                <a:rPr lang="en-AU" b="0" i="1" smtClean="0">
                                  <a:latin typeface="Cambria Math" panose="02040503050406030204" pitchFamily="18" charset="0"/>
                                </a:rPr>
                              </m:ctrlPr>
                            </m:sSupPr>
                            <m:e>
                              <m:r>
                                <a:rPr lang="en-AU" b="0" i="1" smtClean="0">
                                  <a:latin typeface="Cambria Math" panose="02040503050406030204" pitchFamily="18" charset="0"/>
                                </a:rPr>
                                <m:t>𝑟</m:t>
                              </m:r>
                            </m:e>
                            <m:sup>
                              <m:r>
                                <a:rPr lang="en-AU" b="0" i="1" smtClean="0">
                                  <a:latin typeface="Cambria Math" panose="02040503050406030204" pitchFamily="18" charset="0"/>
                                </a:rPr>
                                <m:t>2</m:t>
                              </m:r>
                            </m:sup>
                          </m:sSup>
                        </m:den>
                      </m:f>
                    </m:oMath>
                  </m:oMathPara>
                </a14:m>
                <a:endParaRPr lang="en-AU" dirty="0"/>
              </a:p>
              <a:p>
                <a:pPr marL="0" indent="0">
                  <a:buNone/>
                </a:pPr>
                <a:r>
                  <a:rPr lang="en-AU" dirty="0"/>
                  <a:t>Where </a:t>
                </a:r>
              </a:p>
              <a:p>
                <a14:m>
                  <m:oMath xmlns:m="http://schemas.openxmlformats.org/officeDocument/2006/math">
                    <m:r>
                      <a:rPr lang="en-AU" b="0" i="1" smtClean="0">
                        <a:latin typeface="Cambria Math" panose="02040503050406030204" pitchFamily="18" charset="0"/>
                      </a:rPr>
                      <m:t>𝐹</m:t>
                    </m:r>
                    <m:r>
                      <a:rPr lang="en-AU" b="0" i="1" smtClean="0">
                        <a:latin typeface="Cambria Math" panose="02040503050406030204" pitchFamily="18" charset="0"/>
                      </a:rPr>
                      <m:t> </m:t>
                    </m:r>
                    <m:r>
                      <a:rPr lang="en-AU" b="0" i="1" smtClean="0">
                        <a:latin typeface="Cambria Math" panose="02040503050406030204" pitchFamily="18" charset="0"/>
                      </a:rPr>
                      <m:t>𝑖𝑠</m:t>
                    </m:r>
                    <m:r>
                      <a:rPr lang="en-AU" b="0" i="1" smtClean="0">
                        <a:latin typeface="Cambria Math" panose="02040503050406030204" pitchFamily="18" charset="0"/>
                      </a:rPr>
                      <m:t> </m:t>
                    </m:r>
                    <m:r>
                      <a:rPr lang="en-AU" b="0" i="1" smtClean="0">
                        <a:latin typeface="Cambria Math" panose="02040503050406030204" pitchFamily="18" charset="0"/>
                      </a:rPr>
                      <m:t>𝑡h𝑒</m:t>
                    </m:r>
                    <m:r>
                      <a:rPr lang="en-AU" b="0" i="1" smtClean="0">
                        <a:latin typeface="Cambria Math" panose="02040503050406030204" pitchFamily="18" charset="0"/>
                      </a:rPr>
                      <m:t> </m:t>
                    </m:r>
                    <m:r>
                      <a:rPr lang="en-AU" b="0" i="1" smtClean="0">
                        <a:latin typeface="Cambria Math" panose="02040503050406030204" pitchFamily="18" charset="0"/>
                      </a:rPr>
                      <m:t>𝑓𝑜𝑟𝑐𝑒</m:t>
                    </m:r>
                    <m:r>
                      <a:rPr lang="en-AU" b="0" i="1" smtClean="0">
                        <a:latin typeface="Cambria Math" panose="02040503050406030204" pitchFamily="18" charset="0"/>
                      </a:rPr>
                      <m:t> </m:t>
                    </m:r>
                    <m:r>
                      <a:rPr lang="en-AU" b="0" i="1" smtClean="0">
                        <a:latin typeface="Cambria Math" panose="02040503050406030204" pitchFamily="18" charset="0"/>
                      </a:rPr>
                      <m:t>𝑜𝑓</m:t>
                    </m:r>
                    <m:r>
                      <a:rPr lang="en-AU" b="0" i="1" smtClean="0">
                        <a:latin typeface="Cambria Math" panose="02040503050406030204" pitchFamily="18" charset="0"/>
                      </a:rPr>
                      <m:t> </m:t>
                    </m:r>
                    <m:r>
                      <a:rPr lang="en-AU" b="0" i="1" smtClean="0">
                        <a:latin typeface="Cambria Math" panose="02040503050406030204" pitchFamily="18" charset="0"/>
                      </a:rPr>
                      <m:t>𝑔𝑟𝑎𝑣𝑖𝑡𝑦</m:t>
                    </m:r>
                    <m:r>
                      <a:rPr lang="en-AU" b="0" i="1" smtClean="0">
                        <a:latin typeface="Cambria Math" panose="02040503050406030204" pitchFamily="18" charset="0"/>
                      </a:rPr>
                      <m:t> </m:t>
                    </m:r>
                    <m:r>
                      <a:rPr lang="en-AU" b="0" i="1" smtClean="0">
                        <a:latin typeface="Cambria Math" panose="02040503050406030204" pitchFamily="18" charset="0"/>
                      </a:rPr>
                      <m:t>𝑏𝑒𝑡𝑤𝑒𝑒𝑛</m:t>
                    </m:r>
                    <m:r>
                      <a:rPr lang="en-AU" b="0" i="1" smtClean="0">
                        <a:latin typeface="Cambria Math" panose="02040503050406030204" pitchFamily="18" charset="0"/>
                      </a:rPr>
                      <m:t> </m:t>
                    </m:r>
                    <m:r>
                      <a:rPr lang="en-AU" b="0" i="1" smtClean="0">
                        <a:latin typeface="Cambria Math" panose="02040503050406030204" pitchFamily="18" charset="0"/>
                      </a:rPr>
                      <m:t>𝑡𝑤𝑜</m:t>
                    </m:r>
                    <m:r>
                      <a:rPr lang="en-AU" b="0" i="1" smtClean="0">
                        <a:latin typeface="Cambria Math" panose="02040503050406030204" pitchFamily="18" charset="0"/>
                      </a:rPr>
                      <m:t> </m:t>
                    </m:r>
                    <m:r>
                      <a:rPr lang="en-AU" b="0" i="1" smtClean="0">
                        <a:latin typeface="Cambria Math" panose="02040503050406030204" pitchFamily="18" charset="0"/>
                      </a:rPr>
                      <m:t>𝑜𝑏𝑗𝑒𝑐𝑡𝑠</m:t>
                    </m:r>
                  </m:oMath>
                </a14:m>
                <a:endParaRPr lang="en-AU" b="0" dirty="0"/>
              </a:p>
              <a:p>
                <a14:m>
                  <m:oMath xmlns:m="http://schemas.openxmlformats.org/officeDocument/2006/math">
                    <m:r>
                      <a:rPr lang="en-AU" b="0" i="1" smtClean="0">
                        <a:latin typeface="Cambria Math" panose="02040503050406030204" pitchFamily="18" charset="0"/>
                      </a:rPr>
                      <m:t>𝐺</m:t>
                    </m:r>
                    <m:r>
                      <a:rPr lang="en-AU" b="0" i="1" smtClean="0">
                        <a:latin typeface="Cambria Math" panose="02040503050406030204" pitchFamily="18" charset="0"/>
                      </a:rPr>
                      <m:t> </m:t>
                    </m:r>
                    <m:r>
                      <a:rPr lang="en-AU" b="0" i="1" smtClean="0">
                        <a:latin typeface="Cambria Math" panose="02040503050406030204" pitchFamily="18" charset="0"/>
                      </a:rPr>
                      <m:t>𝑖𝑠</m:t>
                    </m:r>
                    <m:r>
                      <a:rPr lang="en-AU" b="0" i="1" smtClean="0">
                        <a:latin typeface="Cambria Math" panose="02040503050406030204" pitchFamily="18" charset="0"/>
                      </a:rPr>
                      <m:t> </m:t>
                    </m:r>
                    <m:r>
                      <a:rPr lang="en-AU" b="0" i="1" smtClean="0">
                        <a:latin typeface="Cambria Math" panose="02040503050406030204" pitchFamily="18" charset="0"/>
                      </a:rPr>
                      <m:t>𝑡h𝑒</m:t>
                    </m:r>
                    <m:r>
                      <a:rPr lang="en-AU" b="0" i="1" smtClean="0">
                        <a:latin typeface="Cambria Math" panose="02040503050406030204" pitchFamily="18" charset="0"/>
                      </a:rPr>
                      <m:t> </m:t>
                    </m:r>
                    <m:r>
                      <a:rPr lang="en-AU" b="0" i="1" smtClean="0">
                        <a:latin typeface="Cambria Math" panose="02040503050406030204" pitchFamily="18" charset="0"/>
                      </a:rPr>
                      <m:t>𝑢𝑛𝑖𝑣𝑒𝑟𝑠𝑙</m:t>
                    </m:r>
                    <m:r>
                      <a:rPr lang="en-AU" b="0" i="1" smtClean="0">
                        <a:latin typeface="Cambria Math" panose="02040503050406030204" pitchFamily="18" charset="0"/>
                      </a:rPr>
                      <m:t> </m:t>
                    </m:r>
                    <m:r>
                      <a:rPr lang="en-AU" b="0" i="1" smtClean="0">
                        <a:latin typeface="Cambria Math" panose="02040503050406030204" pitchFamily="18" charset="0"/>
                      </a:rPr>
                      <m:t>𝑔𝑟𝑎𝑣𝑖𝑡𝑎𝑡𝑖𝑜𝑛𝑎𝑙</m:t>
                    </m:r>
                    <m:r>
                      <a:rPr lang="en-AU" b="0" i="1" smtClean="0">
                        <a:latin typeface="Cambria Math" panose="02040503050406030204" pitchFamily="18" charset="0"/>
                      </a:rPr>
                      <m:t> </m:t>
                    </m:r>
                    <m:r>
                      <a:rPr lang="en-AU" b="0" i="1" smtClean="0">
                        <a:latin typeface="Cambria Math" panose="02040503050406030204" pitchFamily="18" charset="0"/>
                      </a:rPr>
                      <m:t>𝑐𝑜𝑛𝑠𝑡𝑎𝑛𝑡</m:t>
                    </m:r>
                  </m:oMath>
                </a14:m>
                <a:endParaRPr lang="en-AU" b="0" i="1" dirty="0">
                  <a:latin typeface="Cambria Math" panose="02040503050406030204" pitchFamily="18" charset="0"/>
                </a:endParaRPr>
              </a:p>
              <a:p>
                <a:pPr lvl="1"/>
                <a14:m>
                  <m:oMath xmlns:m="http://schemas.openxmlformats.org/officeDocument/2006/math">
                    <m:r>
                      <a:rPr lang="en-AU" b="0" i="1" smtClean="0">
                        <a:latin typeface="Cambria Math" panose="02040503050406030204" pitchFamily="18" charset="0"/>
                      </a:rPr>
                      <m:t> 6.67</m:t>
                    </m:r>
                    <m:r>
                      <a:rPr lang="en-AU" b="0" i="1" smtClean="0">
                        <a:latin typeface="Cambria Math" panose="02040503050406030204" pitchFamily="18" charset="0"/>
                        <a:ea typeface="Cambria Math" panose="02040503050406030204" pitchFamily="18" charset="0"/>
                      </a:rPr>
                      <m:t>×</m:t>
                    </m:r>
                    <m:sSup>
                      <m:sSupPr>
                        <m:ctrlPr>
                          <a:rPr lang="en-AU" b="0" i="1" smtClean="0">
                            <a:latin typeface="Cambria Math" panose="02040503050406030204" pitchFamily="18" charset="0"/>
                            <a:ea typeface="Cambria Math" panose="02040503050406030204" pitchFamily="18" charset="0"/>
                          </a:rPr>
                        </m:ctrlPr>
                      </m:sSupPr>
                      <m:e>
                        <m:r>
                          <a:rPr lang="en-AU" b="0" i="1" smtClean="0">
                            <a:latin typeface="Cambria Math" panose="02040503050406030204" pitchFamily="18" charset="0"/>
                            <a:ea typeface="Cambria Math" panose="02040503050406030204" pitchFamily="18" charset="0"/>
                          </a:rPr>
                          <m:t>10</m:t>
                        </m:r>
                      </m:e>
                      <m:sup>
                        <m:r>
                          <a:rPr lang="en-AU" b="0" i="1" smtClean="0">
                            <a:latin typeface="Cambria Math" panose="02040503050406030204" pitchFamily="18" charset="0"/>
                            <a:ea typeface="Cambria Math" panose="02040503050406030204" pitchFamily="18" charset="0"/>
                          </a:rPr>
                          <m:t>−11</m:t>
                        </m:r>
                      </m:sup>
                    </m:sSup>
                    <m:r>
                      <a:rPr lang="en-AU" b="0" i="1" smtClean="0">
                        <a:latin typeface="Cambria Math" panose="02040503050406030204" pitchFamily="18" charset="0"/>
                        <a:ea typeface="Cambria Math" panose="02040503050406030204" pitchFamily="18" charset="0"/>
                      </a:rPr>
                      <m:t>𝑁</m:t>
                    </m:r>
                    <m:sSup>
                      <m:sSupPr>
                        <m:ctrlPr>
                          <a:rPr lang="en-AU" b="0" i="1" smtClean="0">
                            <a:latin typeface="Cambria Math" panose="02040503050406030204" pitchFamily="18" charset="0"/>
                            <a:ea typeface="Cambria Math" panose="02040503050406030204" pitchFamily="18" charset="0"/>
                          </a:rPr>
                        </m:ctrlPr>
                      </m:sSupPr>
                      <m:e>
                        <m:r>
                          <a:rPr lang="en-AU" b="0" i="1" smtClean="0">
                            <a:latin typeface="Cambria Math" panose="02040503050406030204" pitchFamily="18" charset="0"/>
                            <a:ea typeface="Cambria Math" panose="02040503050406030204" pitchFamily="18" charset="0"/>
                          </a:rPr>
                          <m:t>𝑚</m:t>
                        </m:r>
                      </m:e>
                      <m:sup>
                        <m:r>
                          <a:rPr lang="en-AU" b="0" i="1" smtClean="0">
                            <a:latin typeface="Cambria Math" panose="02040503050406030204" pitchFamily="18" charset="0"/>
                            <a:ea typeface="Cambria Math" panose="02040503050406030204" pitchFamily="18" charset="0"/>
                          </a:rPr>
                          <m:t>2</m:t>
                        </m:r>
                      </m:sup>
                    </m:sSup>
                    <m:r>
                      <a:rPr lang="en-AU" b="0" i="1" smtClean="0">
                        <a:latin typeface="Cambria Math" panose="02040503050406030204" pitchFamily="18" charset="0"/>
                        <a:ea typeface="Cambria Math" panose="02040503050406030204" pitchFamily="18" charset="0"/>
                      </a:rPr>
                      <m:t>𝑘</m:t>
                    </m:r>
                    <m:sSup>
                      <m:sSupPr>
                        <m:ctrlPr>
                          <a:rPr lang="en-AU" b="0" i="1" smtClean="0">
                            <a:latin typeface="Cambria Math" panose="02040503050406030204" pitchFamily="18" charset="0"/>
                            <a:ea typeface="Cambria Math" panose="02040503050406030204" pitchFamily="18" charset="0"/>
                          </a:rPr>
                        </m:ctrlPr>
                      </m:sSupPr>
                      <m:e>
                        <m:r>
                          <a:rPr lang="en-AU" b="0" i="1" smtClean="0">
                            <a:latin typeface="Cambria Math" panose="02040503050406030204" pitchFamily="18" charset="0"/>
                            <a:ea typeface="Cambria Math" panose="02040503050406030204" pitchFamily="18" charset="0"/>
                          </a:rPr>
                          <m:t>𝑔</m:t>
                        </m:r>
                      </m:e>
                      <m:sup>
                        <m:r>
                          <a:rPr lang="en-AU" b="0" i="1" smtClean="0">
                            <a:latin typeface="Cambria Math" panose="02040503050406030204" pitchFamily="18" charset="0"/>
                            <a:ea typeface="Cambria Math" panose="02040503050406030204" pitchFamily="18" charset="0"/>
                          </a:rPr>
                          <m:t>−2</m:t>
                        </m:r>
                      </m:sup>
                    </m:sSup>
                  </m:oMath>
                </a14:m>
                <a:endParaRPr lang="en-AU" dirty="0"/>
              </a:p>
              <a:p>
                <a14:m>
                  <m:oMath xmlns:m="http://schemas.openxmlformats.org/officeDocument/2006/math">
                    <m:sSub>
                      <m:sSubPr>
                        <m:ctrlPr>
                          <a:rPr lang="en-AU" i="1" smtClean="0">
                            <a:latin typeface="Cambria Math" panose="02040503050406030204" pitchFamily="18" charset="0"/>
                          </a:rPr>
                        </m:ctrlPr>
                      </m:sSubPr>
                      <m:e>
                        <m:r>
                          <a:rPr lang="en-AU" b="0" i="1" smtClean="0">
                            <a:latin typeface="Cambria Math" panose="02040503050406030204" pitchFamily="18" charset="0"/>
                          </a:rPr>
                          <m:t>𝑚</m:t>
                        </m:r>
                      </m:e>
                      <m:sub>
                        <m:r>
                          <a:rPr lang="en-AU" b="0" i="1" smtClean="0">
                            <a:latin typeface="Cambria Math" panose="02040503050406030204" pitchFamily="18" charset="0"/>
                          </a:rPr>
                          <m:t>1</m:t>
                        </m:r>
                      </m:sub>
                    </m:sSub>
                    <m:r>
                      <a:rPr lang="en-AU" b="0" i="1" smtClean="0">
                        <a:latin typeface="Cambria Math" panose="02040503050406030204" pitchFamily="18" charset="0"/>
                      </a:rPr>
                      <m:t>𝑎𝑛𝑑</m:t>
                    </m:r>
                    <m:r>
                      <a:rPr lang="en-AU" b="0" i="1" smtClean="0">
                        <a:latin typeface="Cambria Math" panose="02040503050406030204" pitchFamily="18" charset="0"/>
                      </a:rPr>
                      <m:t> </m:t>
                    </m:r>
                    <m:sSub>
                      <m:sSubPr>
                        <m:ctrlPr>
                          <a:rPr lang="en-AU" i="1" smtClean="0">
                            <a:latin typeface="Cambria Math" panose="02040503050406030204" pitchFamily="18" charset="0"/>
                          </a:rPr>
                        </m:ctrlPr>
                      </m:sSubPr>
                      <m:e>
                        <m:r>
                          <a:rPr lang="en-AU" b="0" i="1" smtClean="0">
                            <a:latin typeface="Cambria Math" panose="02040503050406030204" pitchFamily="18" charset="0"/>
                          </a:rPr>
                          <m:t>𝑚</m:t>
                        </m:r>
                      </m:e>
                      <m:sub>
                        <m:r>
                          <a:rPr lang="en-AU" b="0" i="1" smtClean="0">
                            <a:latin typeface="Cambria Math" panose="02040503050406030204" pitchFamily="18" charset="0"/>
                          </a:rPr>
                          <m:t>2</m:t>
                        </m:r>
                      </m:sub>
                    </m:sSub>
                    <m:r>
                      <a:rPr lang="en-AU" b="0" i="1" smtClean="0">
                        <a:latin typeface="Cambria Math" panose="02040503050406030204" pitchFamily="18" charset="0"/>
                      </a:rPr>
                      <m:t> </m:t>
                    </m:r>
                    <m:r>
                      <a:rPr lang="en-AU" b="0" i="1" smtClean="0">
                        <a:latin typeface="Cambria Math" panose="02040503050406030204" pitchFamily="18" charset="0"/>
                      </a:rPr>
                      <m:t>𝑎𝑟𝑒</m:t>
                    </m:r>
                    <m:r>
                      <a:rPr lang="en-AU" b="0" i="1" smtClean="0">
                        <a:latin typeface="Cambria Math" panose="02040503050406030204" pitchFamily="18" charset="0"/>
                      </a:rPr>
                      <m:t> </m:t>
                    </m:r>
                    <m:r>
                      <a:rPr lang="en-AU" b="0" i="1" smtClean="0">
                        <a:latin typeface="Cambria Math" panose="02040503050406030204" pitchFamily="18" charset="0"/>
                      </a:rPr>
                      <m:t>𝑡h𝑒</m:t>
                    </m:r>
                    <m:r>
                      <a:rPr lang="en-AU" b="0" i="1" smtClean="0">
                        <a:latin typeface="Cambria Math" panose="02040503050406030204" pitchFamily="18" charset="0"/>
                      </a:rPr>
                      <m:t> </m:t>
                    </m:r>
                    <m:r>
                      <a:rPr lang="en-AU" b="0" i="1" smtClean="0">
                        <a:latin typeface="Cambria Math" panose="02040503050406030204" pitchFamily="18" charset="0"/>
                      </a:rPr>
                      <m:t>𝑚𝑎𝑠𝑠𝑒𝑠</m:t>
                    </m:r>
                    <m:r>
                      <a:rPr lang="en-AU" b="0" i="1" smtClean="0">
                        <a:latin typeface="Cambria Math" panose="02040503050406030204" pitchFamily="18" charset="0"/>
                      </a:rPr>
                      <m:t> </m:t>
                    </m:r>
                    <m:r>
                      <a:rPr lang="en-AU" b="0" i="1" smtClean="0">
                        <a:latin typeface="Cambria Math" panose="02040503050406030204" pitchFamily="18" charset="0"/>
                      </a:rPr>
                      <m:t>𝑜𝑓</m:t>
                    </m:r>
                    <m:r>
                      <a:rPr lang="en-AU" b="0" i="1" smtClean="0">
                        <a:latin typeface="Cambria Math" panose="02040503050406030204" pitchFamily="18" charset="0"/>
                      </a:rPr>
                      <m:t> </m:t>
                    </m:r>
                    <m:r>
                      <a:rPr lang="en-AU" b="0" i="1" smtClean="0">
                        <a:latin typeface="Cambria Math" panose="02040503050406030204" pitchFamily="18" charset="0"/>
                      </a:rPr>
                      <m:t>𝑡h𝑒</m:t>
                    </m:r>
                    <m:r>
                      <a:rPr lang="en-AU" b="0" i="1" smtClean="0">
                        <a:latin typeface="Cambria Math" panose="02040503050406030204" pitchFamily="18" charset="0"/>
                      </a:rPr>
                      <m:t> </m:t>
                    </m:r>
                    <m:r>
                      <a:rPr lang="en-AU" b="0" i="1" smtClean="0">
                        <a:latin typeface="Cambria Math" panose="02040503050406030204" pitchFamily="18" charset="0"/>
                      </a:rPr>
                      <m:t>𝑡𝑤𝑜</m:t>
                    </m:r>
                    <m:r>
                      <a:rPr lang="en-AU" b="0" i="1" smtClean="0">
                        <a:latin typeface="Cambria Math" panose="02040503050406030204" pitchFamily="18" charset="0"/>
                      </a:rPr>
                      <m:t> </m:t>
                    </m:r>
                    <m:r>
                      <a:rPr lang="en-AU" b="0" i="1" smtClean="0">
                        <a:latin typeface="Cambria Math" panose="02040503050406030204" pitchFamily="18" charset="0"/>
                      </a:rPr>
                      <m:t>𝑜𝑏𝑗𝑒𝑐𝑡𝑠</m:t>
                    </m:r>
                  </m:oMath>
                </a14:m>
                <a:endParaRPr lang="en-AU" b="0" dirty="0"/>
              </a:p>
              <a:p>
                <a14:m>
                  <m:oMath xmlns:m="http://schemas.openxmlformats.org/officeDocument/2006/math">
                    <m:r>
                      <a:rPr lang="en-AU" b="0" i="1" smtClean="0">
                        <a:latin typeface="Cambria Math" panose="02040503050406030204" pitchFamily="18" charset="0"/>
                      </a:rPr>
                      <m:t>𝑟</m:t>
                    </m:r>
                    <m:r>
                      <a:rPr lang="en-AU" b="0" i="1" smtClean="0">
                        <a:latin typeface="Cambria Math" panose="02040503050406030204" pitchFamily="18" charset="0"/>
                      </a:rPr>
                      <m:t> </m:t>
                    </m:r>
                    <m:r>
                      <a:rPr lang="en-AU" b="0" i="1" smtClean="0">
                        <a:latin typeface="Cambria Math" panose="02040503050406030204" pitchFamily="18" charset="0"/>
                      </a:rPr>
                      <m:t>𝑖𝑠</m:t>
                    </m:r>
                    <m:r>
                      <a:rPr lang="en-AU" b="0" i="1" smtClean="0">
                        <a:latin typeface="Cambria Math" panose="02040503050406030204" pitchFamily="18" charset="0"/>
                      </a:rPr>
                      <m:t> </m:t>
                    </m:r>
                    <m:r>
                      <a:rPr lang="en-AU" b="0" i="1" smtClean="0">
                        <a:latin typeface="Cambria Math" panose="02040503050406030204" pitchFamily="18" charset="0"/>
                      </a:rPr>
                      <m:t>𝑡h𝑒</m:t>
                    </m:r>
                    <m:r>
                      <a:rPr lang="en-AU" b="0" i="1" smtClean="0">
                        <a:latin typeface="Cambria Math" panose="02040503050406030204" pitchFamily="18" charset="0"/>
                      </a:rPr>
                      <m:t> </m:t>
                    </m:r>
                    <m:r>
                      <a:rPr lang="en-AU" b="0" i="1" smtClean="0">
                        <a:latin typeface="Cambria Math" panose="02040503050406030204" pitchFamily="18" charset="0"/>
                      </a:rPr>
                      <m:t>𝑑𝑖𝑠𝑡𝑎𝑛𝑐𝑒</m:t>
                    </m:r>
                    <m:r>
                      <a:rPr lang="en-AU" b="0" i="1" smtClean="0">
                        <a:latin typeface="Cambria Math" panose="02040503050406030204" pitchFamily="18" charset="0"/>
                      </a:rPr>
                      <m:t> </m:t>
                    </m:r>
                    <m:r>
                      <a:rPr lang="en-AU" b="0" i="1" smtClean="0">
                        <a:latin typeface="Cambria Math" panose="02040503050406030204" pitchFamily="18" charset="0"/>
                      </a:rPr>
                      <m:t>𝑏𝑒𝑡𝑤𝑒𝑒𝑛</m:t>
                    </m:r>
                    <m:r>
                      <a:rPr lang="en-AU" b="0" i="1" smtClean="0">
                        <a:latin typeface="Cambria Math" panose="02040503050406030204" pitchFamily="18" charset="0"/>
                      </a:rPr>
                      <m:t> </m:t>
                    </m:r>
                    <m:r>
                      <a:rPr lang="en-AU" b="0" i="1" smtClean="0">
                        <a:latin typeface="Cambria Math" panose="02040503050406030204" pitchFamily="18" charset="0"/>
                      </a:rPr>
                      <m:t>𝑡h𝑒</m:t>
                    </m:r>
                    <m:r>
                      <a:rPr lang="en-AU" b="0" i="1" smtClean="0">
                        <a:latin typeface="Cambria Math" panose="02040503050406030204" pitchFamily="18" charset="0"/>
                      </a:rPr>
                      <m:t> </m:t>
                    </m:r>
                    <m:r>
                      <a:rPr lang="en-AU" b="0" i="1" smtClean="0">
                        <a:latin typeface="Cambria Math" panose="02040503050406030204" pitchFamily="18" charset="0"/>
                      </a:rPr>
                      <m:t>𝑡𝑤𝑜</m:t>
                    </m:r>
                    <m:r>
                      <a:rPr lang="en-AU" b="0" i="1" smtClean="0">
                        <a:latin typeface="Cambria Math" panose="02040503050406030204" pitchFamily="18" charset="0"/>
                      </a:rPr>
                      <m:t> </m:t>
                    </m:r>
                    <m:r>
                      <a:rPr lang="en-AU" b="0" i="1" smtClean="0">
                        <a:latin typeface="Cambria Math" panose="02040503050406030204" pitchFamily="18" charset="0"/>
                      </a:rPr>
                      <m:t>𝑚𝑎𝑠𝑠𝑒𝑠</m:t>
                    </m:r>
                  </m:oMath>
                </a14:m>
                <a:endParaRPr lang="en-AU" dirty="0"/>
              </a:p>
            </p:txBody>
          </p:sp>
        </mc:Choice>
        <mc:Fallback>
          <p:sp>
            <p:nvSpPr>
              <p:cNvPr id="3" name="Content Placeholder 2">
                <a:extLst>
                  <a:ext uri="{FF2B5EF4-FFF2-40B4-BE49-F238E27FC236}">
                    <a16:creationId xmlns:a16="http://schemas.microsoft.com/office/drawing/2014/main" id="{0D37198B-548F-497D-A33C-8A71DF2E5F1A}"/>
                  </a:ext>
                </a:extLst>
              </p:cNvPr>
              <p:cNvSpPr>
                <a:spLocks noGrp="1" noRot="1" noChangeAspect="1" noMove="1" noResize="1" noEditPoints="1" noAdjustHandles="1" noChangeArrowheads="1" noChangeShapeType="1" noTextEdit="1"/>
              </p:cNvSpPr>
              <p:nvPr>
                <p:ph idx="1"/>
              </p:nvPr>
            </p:nvSpPr>
            <p:spPr>
              <a:blipFill>
                <a:blip r:embed="rId2"/>
                <a:stretch>
                  <a:fillRect l="-1095"/>
                </a:stretch>
              </a:blipFill>
            </p:spPr>
            <p:txBody>
              <a:bodyPr/>
              <a:lstStyle/>
              <a:p>
                <a:r>
                  <a:rPr lang="en-AU">
                    <a:noFill/>
                  </a:rPr>
                  <a:t> </a:t>
                </a:r>
              </a:p>
            </p:txBody>
          </p:sp>
        </mc:Fallback>
      </mc:AlternateContent>
    </p:spTree>
    <p:extLst>
      <p:ext uri="{BB962C8B-B14F-4D97-AF65-F5344CB8AC3E}">
        <p14:creationId xmlns:p14="http://schemas.microsoft.com/office/powerpoint/2010/main" val="1811187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69BE1-4D88-46A9-AEBC-45857F527C96}"/>
              </a:ext>
            </a:extLst>
          </p:cNvPr>
          <p:cNvSpPr>
            <a:spLocks noGrp="1"/>
          </p:cNvSpPr>
          <p:nvPr>
            <p:ph type="title"/>
          </p:nvPr>
        </p:nvSpPr>
        <p:spPr/>
        <p:txBody>
          <a:bodyPr/>
          <a:lstStyle/>
          <a:p>
            <a:r>
              <a:rPr lang="en-AU" dirty="0"/>
              <a:t>Your weight</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E564AD16-DDC6-4CD3-969C-C17D487961DE}"/>
                  </a:ext>
                </a:extLst>
              </p:cNvPr>
              <p:cNvSpPr>
                <a:spLocks noGrp="1"/>
              </p:cNvSpPr>
              <p:nvPr>
                <p:ph idx="1"/>
              </p:nvPr>
            </p:nvSpPr>
            <p:spPr/>
            <p:txBody>
              <a:bodyPr/>
              <a:lstStyle/>
              <a:p>
                <a:r>
                  <a:rPr lang="en-AU" dirty="0"/>
                  <a:t>Your weight is the result of your mass being acted on by the mass of the Earth</a:t>
                </a:r>
              </a:p>
              <a:p>
                <a:r>
                  <a:rPr lang="en-AU" dirty="0"/>
                  <a:t>It is </a:t>
                </a:r>
                <a:endParaRPr lang="en-AU" b="0" i="1" dirty="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𝐹</m:t>
                      </m:r>
                      <m:r>
                        <a:rPr lang="en-AU" b="0" i="1" smtClean="0">
                          <a:latin typeface="Cambria Math" panose="02040503050406030204" pitchFamily="18" charset="0"/>
                        </a:rPr>
                        <m:t>=</m:t>
                      </m:r>
                      <m:f>
                        <m:fPr>
                          <m:ctrlPr>
                            <a:rPr lang="en-AU" b="0" i="1" smtClean="0">
                              <a:latin typeface="Cambria Math" panose="02040503050406030204" pitchFamily="18" charset="0"/>
                            </a:rPr>
                          </m:ctrlPr>
                        </m:fPr>
                        <m:num>
                          <m:r>
                            <a:rPr lang="en-AU" b="0" i="1" smtClean="0">
                              <a:latin typeface="Cambria Math" panose="02040503050406030204" pitchFamily="18" charset="0"/>
                            </a:rPr>
                            <m:t>𝐺</m:t>
                          </m:r>
                          <m:sSub>
                            <m:sSubPr>
                              <m:ctrlPr>
                                <a:rPr lang="en-AU" b="0" i="1" smtClean="0">
                                  <a:latin typeface="Cambria Math" panose="02040503050406030204" pitchFamily="18" charset="0"/>
                                </a:rPr>
                              </m:ctrlPr>
                            </m:sSubPr>
                            <m:e>
                              <m:r>
                                <a:rPr lang="en-AU" b="0" i="1" smtClean="0">
                                  <a:latin typeface="Cambria Math" panose="02040503050406030204" pitchFamily="18" charset="0"/>
                                </a:rPr>
                                <m:t>𝑚</m:t>
                              </m:r>
                            </m:e>
                            <m:sub>
                              <m:r>
                                <a:rPr lang="en-AU" b="0" i="1" smtClean="0">
                                  <a:latin typeface="Cambria Math" panose="02040503050406030204" pitchFamily="18" charset="0"/>
                                </a:rPr>
                                <m:t>1</m:t>
                              </m:r>
                            </m:sub>
                          </m:sSub>
                          <m:sSub>
                            <m:sSubPr>
                              <m:ctrlPr>
                                <a:rPr lang="en-AU" b="0" i="1" smtClean="0">
                                  <a:latin typeface="Cambria Math" panose="02040503050406030204" pitchFamily="18" charset="0"/>
                                </a:rPr>
                              </m:ctrlPr>
                            </m:sSubPr>
                            <m:e>
                              <m:r>
                                <a:rPr lang="en-AU" b="0" i="1" smtClean="0">
                                  <a:latin typeface="Cambria Math" panose="02040503050406030204" pitchFamily="18" charset="0"/>
                                </a:rPr>
                                <m:t>𝑚</m:t>
                              </m:r>
                            </m:e>
                            <m:sub>
                              <m:r>
                                <a:rPr lang="en-AU" b="0" i="1" smtClean="0">
                                  <a:latin typeface="Cambria Math" panose="02040503050406030204" pitchFamily="18" charset="0"/>
                                </a:rPr>
                                <m:t>2</m:t>
                              </m:r>
                            </m:sub>
                          </m:sSub>
                        </m:num>
                        <m:den>
                          <m:sSup>
                            <m:sSupPr>
                              <m:ctrlPr>
                                <a:rPr lang="en-AU" b="0" i="1" smtClean="0">
                                  <a:latin typeface="Cambria Math" panose="02040503050406030204" pitchFamily="18" charset="0"/>
                                </a:rPr>
                              </m:ctrlPr>
                            </m:sSupPr>
                            <m:e>
                              <m:r>
                                <a:rPr lang="en-AU" b="0" i="1" smtClean="0">
                                  <a:latin typeface="Cambria Math" panose="02040503050406030204" pitchFamily="18" charset="0"/>
                                </a:rPr>
                                <m:t>𝑟</m:t>
                              </m:r>
                            </m:e>
                            <m:sup>
                              <m:r>
                                <a:rPr lang="en-AU" b="0" i="1" smtClean="0">
                                  <a:latin typeface="Cambria Math" panose="02040503050406030204" pitchFamily="18" charset="0"/>
                                </a:rPr>
                                <m:t>2</m:t>
                              </m:r>
                            </m:sup>
                          </m:sSup>
                        </m:den>
                      </m:f>
                    </m:oMath>
                  </m:oMathPara>
                </a14:m>
                <a:endParaRPr lang="en-AU" dirty="0"/>
              </a:p>
              <a:p>
                <a:r>
                  <a:rPr lang="en-AU" dirty="0"/>
                  <a:t>You can calculate that force using your mass, the mass of the Earth, the distance between the centre of the Earth and the centre of you</a:t>
                </a:r>
              </a:p>
              <a:p>
                <a:endParaRPr lang="en-AU" dirty="0"/>
              </a:p>
            </p:txBody>
          </p:sp>
        </mc:Choice>
        <mc:Fallback>
          <p:sp>
            <p:nvSpPr>
              <p:cNvPr id="3" name="Content Placeholder 2">
                <a:extLst>
                  <a:ext uri="{FF2B5EF4-FFF2-40B4-BE49-F238E27FC236}">
                    <a16:creationId xmlns:a16="http://schemas.microsoft.com/office/drawing/2014/main" id="{E564AD16-DDC6-4CD3-969C-C17D487961DE}"/>
                  </a:ext>
                </a:extLst>
              </p:cNvPr>
              <p:cNvSpPr>
                <a:spLocks noGrp="1" noRot="1" noChangeAspect="1" noMove="1" noResize="1" noEditPoints="1" noAdjustHandles="1" noChangeArrowheads="1" noChangeShapeType="1" noTextEdit="1"/>
              </p:cNvSpPr>
              <p:nvPr>
                <p:ph idx="1"/>
              </p:nvPr>
            </p:nvSpPr>
            <p:spPr>
              <a:blipFill>
                <a:blip r:embed="rId2"/>
                <a:stretch>
                  <a:fillRect l="-2007" t="-5909" r="-1642"/>
                </a:stretch>
              </a:blipFill>
            </p:spPr>
            <p:txBody>
              <a:bodyPr/>
              <a:lstStyle/>
              <a:p>
                <a:r>
                  <a:rPr lang="en-AU">
                    <a:noFill/>
                  </a:rPr>
                  <a:t> </a:t>
                </a:r>
              </a:p>
            </p:txBody>
          </p:sp>
        </mc:Fallback>
      </mc:AlternateContent>
    </p:spTree>
    <p:extLst>
      <p:ext uri="{BB962C8B-B14F-4D97-AF65-F5344CB8AC3E}">
        <p14:creationId xmlns:p14="http://schemas.microsoft.com/office/powerpoint/2010/main" val="24747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6C5E5-7050-44C3-A721-595F2DB413A6}"/>
              </a:ext>
            </a:extLst>
          </p:cNvPr>
          <p:cNvSpPr>
            <a:spLocks noGrp="1"/>
          </p:cNvSpPr>
          <p:nvPr>
            <p:ph type="title"/>
          </p:nvPr>
        </p:nvSpPr>
        <p:spPr/>
        <p:txBody>
          <a:bodyPr/>
          <a:lstStyle/>
          <a:p>
            <a:r>
              <a:rPr lang="en-AU" dirty="0"/>
              <a:t>Lets do it …</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05CAEF6C-B2A4-44CA-84EC-0B71743A3E66}"/>
                  </a:ext>
                </a:extLst>
              </p:cNvPr>
              <p:cNvSpPr>
                <a:spLocks noGrp="1"/>
              </p:cNvSpPr>
              <p:nvPr>
                <p:ph idx="1"/>
              </p:nvPr>
            </p:nvSpPr>
            <p:spPr/>
            <p:txBody>
              <a:bodyPr/>
              <a:lstStyle/>
              <a:p>
                <a:pPr marL="0" indent="0">
                  <a:buNone/>
                </a:pPr>
                <a14:m>
                  <m:oMathPara xmlns:m="http://schemas.openxmlformats.org/officeDocument/2006/math">
                    <m:oMathParaPr>
                      <m:jc m:val="centerGroup"/>
                    </m:oMathParaPr>
                    <m:oMath xmlns:m="http://schemas.openxmlformats.org/officeDocument/2006/math">
                      <m:sSub>
                        <m:sSubPr>
                          <m:ctrlPr>
                            <a:rPr lang="en-AU" i="1" smtClean="0">
                              <a:latin typeface="Cambria Math" panose="02040503050406030204" pitchFamily="18" charset="0"/>
                            </a:rPr>
                          </m:ctrlPr>
                        </m:sSubPr>
                        <m:e>
                          <m:r>
                            <a:rPr lang="en-AU" b="0" i="1" smtClean="0">
                              <a:latin typeface="Cambria Math" panose="02040503050406030204" pitchFamily="18" charset="0"/>
                            </a:rPr>
                            <m:t>𝑚</m:t>
                          </m:r>
                        </m:e>
                        <m:sub>
                          <m:r>
                            <a:rPr lang="en-AU" b="0" i="1" smtClean="0">
                              <a:latin typeface="Cambria Math" panose="02040503050406030204" pitchFamily="18" charset="0"/>
                            </a:rPr>
                            <m:t>𝑒</m:t>
                          </m:r>
                        </m:sub>
                      </m:sSub>
                      <m:r>
                        <a:rPr lang="en-AU" b="0" i="1" smtClean="0">
                          <a:latin typeface="Cambria Math" panose="02040503050406030204" pitchFamily="18" charset="0"/>
                        </a:rPr>
                        <m:t>=5.97</m:t>
                      </m:r>
                      <m:r>
                        <a:rPr lang="en-AU" b="0" i="1" smtClean="0">
                          <a:latin typeface="Cambria Math" panose="02040503050406030204" pitchFamily="18" charset="0"/>
                          <a:ea typeface="Cambria Math" panose="02040503050406030204" pitchFamily="18" charset="0"/>
                        </a:rPr>
                        <m:t>×</m:t>
                      </m:r>
                      <m:sSup>
                        <m:sSupPr>
                          <m:ctrlPr>
                            <a:rPr lang="en-AU" b="0" i="1" smtClean="0">
                              <a:latin typeface="Cambria Math" panose="02040503050406030204" pitchFamily="18" charset="0"/>
                              <a:ea typeface="Cambria Math" panose="02040503050406030204" pitchFamily="18" charset="0"/>
                            </a:rPr>
                          </m:ctrlPr>
                        </m:sSupPr>
                        <m:e>
                          <m:r>
                            <a:rPr lang="en-AU" b="0" i="1" smtClean="0">
                              <a:latin typeface="Cambria Math" panose="02040503050406030204" pitchFamily="18" charset="0"/>
                              <a:ea typeface="Cambria Math" panose="02040503050406030204" pitchFamily="18" charset="0"/>
                            </a:rPr>
                            <m:t>10</m:t>
                          </m:r>
                        </m:e>
                        <m:sup>
                          <m:r>
                            <a:rPr lang="en-AU" b="0" i="1" smtClean="0">
                              <a:latin typeface="Cambria Math" panose="02040503050406030204" pitchFamily="18" charset="0"/>
                              <a:ea typeface="Cambria Math" panose="02040503050406030204" pitchFamily="18" charset="0"/>
                            </a:rPr>
                            <m:t>24</m:t>
                          </m:r>
                        </m:sup>
                      </m:sSup>
                      <m:r>
                        <a:rPr lang="en-AU" b="0" i="1" smtClean="0">
                          <a:latin typeface="Cambria Math" panose="02040503050406030204" pitchFamily="18" charset="0"/>
                          <a:ea typeface="Cambria Math" panose="02040503050406030204" pitchFamily="18" charset="0"/>
                        </a:rPr>
                        <m:t>𝑘𝑔</m:t>
                      </m:r>
                      <m:r>
                        <a:rPr lang="en-AU" b="0" i="1" smtClean="0">
                          <a:latin typeface="Cambria Math" panose="02040503050406030204" pitchFamily="18" charset="0"/>
                          <a:ea typeface="Cambria Math" panose="02040503050406030204" pitchFamily="18" charset="0"/>
                        </a:rPr>
                        <m:t> </m:t>
                      </m:r>
                    </m:oMath>
                  </m:oMathPara>
                </a14:m>
                <a:endParaRPr lang="en-AU" b="0" dirty="0">
                  <a:ea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sSub>
                        <m:sSubPr>
                          <m:ctrlPr>
                            <a:rPr lang="en-AU" i="1" smtClean="0">
                              <a:latin typeface="Cambria Math" panose="02040503050406030204" pitchFamily="18" charset="0"/>
                            </a:rPr>
                          </m:ctrlPr>
                        </m:sSubPr>
                        <m:e>
                          <m:r>
                            <a:rPr lang="en-AU" b="0" i="1" smtClean="0">
                              <a:latin typeface="Cambria Math" panose="02040503050406030204" pitchFamily="18" charset="0"/>
                            </a:rPr>
                            <m:t>𝑚</m:t>
                          </m:r>
                        </m:e>
                        <m:sub>
                          <m:r>
                            <a:rPr lang="en-AU" b="0" i="1" smtClean="0">
                              <a:latin typeface="Cambria Math" panose="02040503050406030204" pitchFamily="18" charset="0"/>
                            </a:rPr>
                            <m:t>𝑚</m:t>
                          </m:r>
                        </m:sub>
                      </m:sSub>
                      <m:r>
                        <a:rPr lang="en-AU" b="0" i="1" smtClean="0">
                          <a:latin typeface="Cambria Math" panose="02040503050406030204" pitchFamily="18" charset="0"/>
                        </a:rPr>
                        <m:t>=82.0</m:t>
                      </m:r>
                      <m:r>
                        <a:rPr lang="en-AU" b="0" i="1" smtClean="0">
                          <a:latin typeface="Cambria Math" panose="02040503050406030204" pitchFamily="18" charset="0"/>
                        </a:rPr>
                        <m:t>𝑘𝑔</m:t>
                      </m:r>
                    </m:oMath>
                  </m:oMathPara>
                </a14:m>
                <a:endParaRPr lang="en-AU" b="0" dirty="0"/>
              </a:p>
              <a:p>
                <a:pPr marL="0" indent="0">
                  <a:buNone/>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𝑟</m:t>
                      </m:r>
                      <m:r>
                        <a:rPr lang="en-AU" b="0" i="1" smtClean="0">
                          <a:latin typeface="Cambria Math" panose="02040503050406030204" pitchFamily="18" charset="0"/>
                        </a:rPr>
                        <m:t>=6.37×</m:t>
                      </m:r>
                      <m:sSup>
                        <m:sSupPr>
                          <m:ctrlPr>
                            <a:rPr lang="en-AU" b="0" i="1" smtClean="0">
                              <a:latin typeface="Cambria Math" panose="02040503050406030204" pitchFamily="18" charset="0"/>
                              <a:ea typeface="Cambria Math" panose="02040503050406030204" pitchFamily="18" charset="0"/>
                            </a:rPr>
                          </m:ctrlPr>
                        </m:sSupPr>
                        <m:e>
                          <m:r>
                            <a:rPr lang="en-AU" b="0" i="1" smtClean="0">
                              <a:latin typeface="Cambria Math" panose="02040503050406030204" pitchFamily="18" charset="0"/>
                              <a:ea typeface="Cambria Math" panose="02040503050406030204" pitchFamily="18" charset="0"/>
                            </a:rPr>
                            <m:t>10</m:t>
                          </m:r>
                        </m:e>
                        <m:sup>
                          <m:r>
                            <a:rPr lang="en-AU" b="0" i="1" smtClean="0">
                              <a:latin typeface="Cambria Math" panose="02040503050406030204" pitchFamily="18" charset="0"/>
                              <a:ea typeface="Cambria Math" panose="02040503050406030204" pitchFamily="18" charset="0"/>
                            </a:rPr>
                            <m:t>6</m:t>
                          </m:r>
                        </m:sup>
                      </m:sSup>
                      <m:r>
                        <a:rPr lang="en-AU" b="0" i="1" smtClean="0">
                          <a:latin typeface="Cambria Math" panose="02040503050406030204" pitchFamily="18" charset="0"/>
                          <a:ea typeface="Cambria Math" panose="02040503050406030204" pitchFamily="18" charset="0"/>
                        </a:rPr>
                        <m:t>𝑚</m:t>
                      </m:r>
                    </m:oMath>
                  </m:oMathPara>
                </a14:m>
                <a:endParaRPr lang="en-AU" b="0" dirty="0">
                  <a:ea typeface="Cambria Math" panose="02040503050406030204" pitchFamily="18" charset="0"/>
                </a:endParaRPr>
              </a:p>
              <a:p>
                <a:pPr marL="0" indent="0" algn="ctr">
                  <a:buNone/>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𝐺</m:t>
                      </m:r>
                      <m:r>
                        <a:rPr lang="en-AU" b="0" i="1" smtClean="0">
                          <a:latin typeface="Cambria Math" panose="02040503050406030204" pitchFamily="18" charset="0"/>
                        </a:rPr>
                        <m:t>=6.67</m:t>
                      </m:r>
                      <m:r>
                        <a:rPr lang="en-AU" i="1">
                          <a:latin typeface="Cambria Math" panose="02040503050406030204" pitchFamily="18" charset="0"/>
                          <a:ea typeface="Cambria Math" panose="02040503050406030204" pitchFamily="18" charset="0"/>
                        </a:rPr>
                        <m:t>×</m:t>
                      </m:r>
                      <m:sSup>
                        <m:sSupPr>
                          <m:ctrlPr>
                            <a:rPr lang="en-AU" i="1">
                              <a:latin typeface="Cambria Math" panose="02040503050406030204" pitchFamily="18" charset="0"/>
                              <a:ea typeface="Cambria Math" panose="02040503050406030204" pitchFamily="18" charset="0"/>
                            </a:rPr>
                          </m:ctrlPr>
                        </m:sSupPr>
                        <m:e>
                          <m:r>
                            <a:rPr lang="en-AU" i="1">
                              <a:latin typeface="Cambria Math" panose="02040503050406030204" pitchFamily="18" charset="0"/>
                              <a:ea typeface="Cambria Math" panose="02040503050406030204" pitchFamily="18" charset="0"/>
                            </a:rPr>
                            <m:t>10</m:t>
                          </m:r>
                        </m:e>
                        <m:sup>
                          <m:r>
                            <a:rPr lang="en-AU" i="1">
                              <a:latin typeface="Cambria Math" panose="02040503050406030204" pitchFamily="18" charset="0"/>
                              <a:ea typeface="Cambria Math" panose="02040503050406030204" pitchFamily="18" charset="0"/>
                            </a:rPr>
                            <m:t>−11</m:t>
                          </m:r>
                        </m:sup>
                      </m:sSup>
                      <m:r>
                        <a:rPr lang="en-AU" i="1">
                          <a:latin typeface="Cambria Math" panose="02040503050406030204" pitchFamily="18" charset="0"/>
                          <a:ea typeface="Cambria Math" panose="02040503050406030204" pitchFamily="18" charset="0"/>
                        </a:rPr>
                        <m:t>𝑁</m:t>
                      </m:r>
                      <m:sSup>
                        <m:sSupPr>
                          <m:ctrlPr>
                            <a:rPr lang="en-AU" i="1">
                              <a:latin typeface="Cambria Math" panose="02040503050406030204" pitchFamily="18" charset="0"/>
                              <a:ea typeface="Cambria Math" panose="02040503050406030204" pitchFamily="18" charset="0"/>
                            </a:rPr>
                          </m:ctrlPr>
                        </m:sSupPr>
                        <m:e>
                          <m:r>
                            <a:rPr lang="en-AU" i="1">
                              <a:latin typeface="Cambria Math" panose="02040503050406030204" pitchFamily="18" charset="0"/>
                              <a:ea typeface="Cambria Math" panose="02040503050406030204" pitchFamily="18" charset="0"/>
                            </a:rPr>
                            <m:t>𝑚</m:t>
                          </m:r>
                        </m:e>
                        <m:sup>
                          <m:r>
                            <a:rPr lang="en-AU" i="1">
                              <a:latin typeface="Cambria Math" panose="02040503050406030204" pitchFamily="18" charset="0"/>
                              <a:ea typeface="Cambria Math" panose="02040503050406030204" pitchFamily="18" charset="0"/>
                            </a:rPr>
                            <m:t>2</m:t>
                          </m:r>
                        </m:sup>
                      </m:sSup>
                      <m:r>
                        <a:rPr lang="en-AU" i="1">
                          <a:latin typeface="Cambria Math" panose="02040503050406030204" pitchFamily="18" charset="0"/>
                          <a:ea typeface="Cambria Math" panose="02040503050406030204" pitchFamily="18" charset="0"/>
                        </a:rPr>
                        <m:t>𝑘</m:t>
                      </m:r>
                      <m:sSup>
                        <m:sSupPr>
                          <m:ctrlPr>
                            <a:rPr lang="en-AU" i="1">
                              <a:latin typeface="Cambria Math" panose="02040503050406030204" pitchFamily="18" charset="0"/>
                              <a:ea typeface="Cambria Math" panose="02040503050406030204" pitchFamily="18" charset="0"/>
                            </a:rPr>
                          </m:ctrlPr>
                        </m:sSupPr>
                        <m:e>
                          <m:r>
                            <a:rPr lang="en-AU" i="1">
                              <a:latin typeface="Cambria Math" panose="02040503050406030204" pitchFamily="18" charset="0"/>
                              <a:ea typeface="Cambria Math" panose="02040503050406030204" pitchFamily="18" charset="0"/>
                            </a:rPr>
                            <m:t>𝑔</m:t>
                          </m:r>
                        </m:e>
                        <m:sup>
                          <m:r>
                            <a:rPr lang="en-AU" i="1">
                              <a:latin typeface="Cambria Math" panose="02040503050406030204" pitchFamily="18" charset="0"/>
                              <a:ea typeface="Cambria Math" panose="02040503050406030204" pitchFamily="18" charset="0"/>
                            </a:rPr>
                            <m:t>−2</m:t>
                          </m:r>
                        </m:sup>
                      </m:sSup>
                    </m:oMath>
                  </m:oMathPara>
                </a14:m>
                <a:endParaRPr lang="en-AU" dirty="0"/>
              </a:p>
              <a:p>
                <a:pPr marL="0" indent="0" algn="ctr">
                  <a:buNone/>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𝐹</m:t>
                      </m:r>
                      <m:r>
                        <a:rPr lang="en-AU" b="0" i="1" smtClean="0">
                          <a:latin typeface="Cambria Math" panose="02040503050406030204" pitchFamily="18" charset="0"/>
                        </a:rPr>
                        <m:t>=</m:t>
                      </m:r>
                      <m:f>
                        <m:fPr>
                          <m:ctrlPr>
                            <a:rPr lang="en-AU" b="0" i="1" smtClean="0">
                              <a:latin typeface="Cambria Math" panose="02040503050406030204" pitchFamily="18" charset="0"/>
                            </a:rPr>
                          </m:ctrlPr>
                        </m:fPr>
                        <m:num>
                          <m:r>
                            <a:rPr lang="en-AU" i="1">
                              <a:latin typeface="Cambria Math" panose="02040503050406030204" pitchFamily="18" charset="0"/>
                            </a:rPr>
                            <m:t>6.67</m:t>
                          </m:r>
                          <m:r>
                            <a:rPr lang="en-AU" i="1">
                              <a:latin typeface="Cambria Math" panose="02040503050406030204" pitchFamily="18" charset="0"/>
                              <a:ea typeface="Cambria Math" panose="02040503050406030204" pitchFamily="18" charset="0"/>
                            </a:rPr>
                            <m:t>×</m:t>
                          </m:r>
                          <m:sSup>
                            <m:sSupPr>
                              <m:ctrlPr>
                                <a:rPr lang="en-AU" i="1">
                                  <a:latin typeface="Cambria Math" panose="02040503050406030204" pitchFamily="18" charset="0"/>
                                  <a:ea typeface="Cambria Math" panose="02040503050406030204" pitchFamily="18" charset="0"/>
                                </a:rPr>
                              </m:ctrlPr>
                            </m:sSupPr>
                            <m:e>
                              <m:r>
                                <a:rPr lang="en-AU" i="1">
                                  <a:latin typeface="Cambria Math" panose="02040503050406030204" pitchFamily="18" charset="0"/>
                                  <a:ea typeface="Cambria Math" panose="02040503050406030204" pitchFamily="18" charset="0"/>
                                </a:rPr>
                                <m:t>10</m:t>
                              </m:r>
                            </m:e>
                            <m:sup>
                              <m:r>
                                <a:rPr lang="en-AU" i="1">
                                  <a:latin typeface="Cambria Math" panose="02040503050406030204" pitchFamily="18" charset="0"/>
                                  <a:ea typeface="Cambria Math" panose="02040503050406030204" pitchFamily="18" charset="0"/>
                                </a:rPr>
                                <m:t>−11</m:t>
                              </m:r>
                            </m:sup>
                          </m:sSup>
                          <m:r>
                            <a:rPr lang="en-AU" i="1" smtClean="0">
                              <a:latin typeface="Cambria Math" panose="02040503050406030204" pitchFamily="18" charset="0"/>
                              <a:ea typeface="Cambria Math" panose="02040503050406030204" pitchFamily="18" charset="0"/>
                            </a:rPr>
                            <m:t>×</m:t>
                          </m:r>
                          <m:r>
                            <a:rPr lang="en-AU" i="1">
                              <a:latin typeface="Cambria Math" panose="02040503050406030204" pitchFamily="18" charset="0"/>
                            </a:rPr>
                            <m:t>5.97</m:t>
                          </m:r>
                          <m:r>
                            <a:rPr lang="en-AU" i="1">
                              <a:latin typeface="Cambria Math" panose="02040503050406030204" pitchFamily="18" charset="0"/>
                              <a:ea typeface="Cambria Math" panose="02040503050406030204" pitchFamily="18" charset="0"/>
                            </a:rPr>
                            <m:t>×</m:t>
                          </m:r>
                          <m:sSup>
                            <m:sSupPr>
                              <m:ctrlPr>
                                <a:rPr lang="en-AU" i="1">
                                  <a:latin typeface="Cambria Math" panose="02040503050406030204" pitchFamily="18" charset="0"/>
                                  <a:ea typeface="Cambria Math" panose="02040503050406030204" pitchFamily="18" charset="0"/>
                                </a:rPr>
                              </m:ctrlPr>
                            </m:sSupPr>
                            <m:e>
                              <m:r>
                                <a:rPr lang="en-AU" i="1">
                                  <a:latin typeface="Cambria Math" panose="02040503050406030204" pitchFamily="18" charset="0"/>
                                  <a:ea typeface="Cambria Math" panose="02040503050406030204" pitchFamily="18" charset="0"/>
                                </a:rPr>
                                <m:t>10</m:t>
                              </m:r>
                            </m:e>
                            <m:sup>
                              <m:r>
                                <a:rPr lang="en-AU" i="1">
                                  <a:latin typeface="Cambria Math" panose="02040503050406030204" pitchFamily="18" charset="0"/>
                                  <a:ea typeface="Cambria Math" panose="02040503050406030204" pitchFamily="18" charset="0"/>
                                </a:rPr>
                                <m:t>24</m:t>
                              </m:r>
                            </m:sup>
                          </m:sSup>
                          <m:r>
                            <a:rPr lang="en-AU" i="1" smtClean="0">
                              <a:latin typeface="Cambria Math" panose="02040503050406030204" pitchFamily="18" charset="0"/>
                              <a:ea typeface="Cambria Math" panose="02040503050406030204" pitchFamily="18" charset="0"/>
                            </a:rPr>
                            <m:t>×</m:t>
                          </m:r>
                          <m:r>
                            <a:rPr lang="en-AU" i="1">
                              <a:latin typeface="Cambria Math" panose="02040503050406030204" pitchFamily="18" charset="0"/>
                            </a:rPr>
                            <m:t>82.0</m:t>
                          </m:r>
                        </m:num>
                        <m:den>
                          <m:sSup>
                            <m:sSupPr>
                              <m:ctrlPr>
                                <a:rPr lang="en-AU" b="0" i="1" smtClean="0">
                                  <a:latin typeface="Cambria Math" panose="02040503050406030204" pitchFamily="18" charset="0"/>
                                </a:rPr>
                              </m:ctrlPr>
                            </m:sSupPr>
                            <m:e>
                              <m:r>
                                <a:rPr lang="en-AU" i="1">
                                  <a:latin typeface="Cambria Math" panose="02040503050406030204" pitchFamily="18" charset="0"/>
                                </a:rPr>
                                <m:t>6.37</m:t>
                              </m:r>
                              <m:r>
                                <a:rPr lang="en-AU" i="1">
                                  <a:latin typeface="Cambria Math" panose="02040503050406030204" pitchFamily="18" charset="0"/>
                                  <a:ea typeface="Cambria Math" panose="02040503050406030204" pitchFamily="18" charset="0"/>
                                </a:rPr>
                                <m:t>×</m:t>
                              </m:r>
                              <m:sSup>
                                <m:sSupPr>
                                  <m:ctrlPr>
                                    <a:rPr lang="en-AU" i="1">
                                      <a:latin typeface="Cambria Math" panose="02040503050406030204" pitchFamily="18" charset="0"/>
                                      <a:ea typeface="Cambria Math" panose="02040503050406030204" pitchFamily="18" charset="0"/>
                                    </a:rPr>
                                  </m:ctrlPr>
                                </m:sSupPr>
                                <m:e>
                                  <m:r>
                                    <a:rPr lang="en-AU" i="1">
                                      <a:latin typeface="Cambria Math" panose="02040503050406030204" pitchFamily="18" charset="0"/>
                                      <a:ea typeface="Cambria Math" panose="02040503050406030204" pitchFamily="18" charset="0"/>
                                    </a:rPr>
                                    <m:t>10</m:t>
                                  </m:r>
                                </m:e>
                                <m:sup>
                                  <m:r>
                                    <a:rPr lang="en-AU" i="1">
                                      <a:latin typeface="Cambria Math" panose="02040503050406030204" pitchFamily="18" charset="0"/>
                                      <a:ea typeface="Cambria Math" panose="02040503050406030204" pitchFamily="18" charset="0"/>
                                    </a:rPr>
                                    <m:t>6</m:t>
                                  </m:r>
                                </m:sup>
                              </m:sSup>
                            </m:e>
                            <m:sup>
                              <m:r>
                                <a:rPr lang="en-AU" b="0" i="1" smtClean="0">
                                  <a:latin typeface="Cambria Math" panose="02040503050406030204" pitchFamily="18" charset="0"/>
                                </a:rPr>
                                <m:t>2</m:t>
                              </m:r>
                            </m:sup>
                          </m:sSup>
                        </m:den>
                      </m:f>
                    </m:oMath>
                  </m:oMathPara>
                </a14:m>
                <a:endParaRPr lang="en-AU" dirty="0"/>
              </a:p>
              <a:p>
                <a:pPr marL="0" indent="0" algn="ctr">
                  <a:buNone/>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=805</m:t>
                      </m:r>
                      <m:r>
                        <a:rPr lang="en-AU" b="0" i="1" smtClean="0">
                          <a:latin typeface="Cambria Math" panose="02040503050406030204" pitchFamily="18" charset="0"/>
                        </a:rPr>
                        <m:t>𝑁</m:t>
                      </m:r>
                    </m:oMath>
                  </m:oMathPara>
                </a14:m>
                <a:endParaRPr lang="en-AU" dirty="0"/>
              </a:p>
            </p:txBody>
          </p:sp>
        </mc:Choice>
        <mc:Fallback>
          <p:sp>
            <p:nvSpPr>
              <p:cNvPr id="3" name="Content Placeholder 2">
                <a:extLst>
                  <a:ext uri="{FF2B5EF4-FFF2-40B4-BE49-F238E27FC236}">
                    <a16:creationId xmlns:a16="http://schemas.microsoft.com/office/drawing/2014/main" id="{05CAEF6C-B2A4-44CA-84EC-0B71743A3E66}"/>
                  </a:ext>
                </a:extLst>
              </p:cNvPr>
              <p:cNvSpPr>
                <a:spLocks noGrp="1" noRot="1" noChangeAspect="1" noMove="1" noResize="1" noEditPoints="1" noAdjustHandles="1" noChangeArrowheads="1" noChangeShapeType="1" noTextEdit="1"/>
              </p:cNvSpPr>
              <p:nvPr>
                <p:ph idx="1"/>
              </p:nvPr>
            </p:nvSpPr>
            <p:spPr>
              <a:blipFill>
                <a:blip r:embed="rId2"/>
                <a:stretch>
                  <a:fillRect/>
                </a:stretch>
              </a:blipFill>
            </p:spPr>
            <p:txBody>
              <a:bodyPr/>
              <a:lstStyle/>
              <a:p>
                <a:r>
                  <a:rPr lang="en-AU">
                    <a:noFill/>
                  </a:rPr>
                  <a:t> </a:t>
                </a:r>
              </a:p>
            </p:txBody>
          </p:sp>
        </mc:Fallback>
      </mc:AlternateContent>
    </p:spTree>
    <p:extLst>
      <p:ext uri="{BB962C8B-B14F-4D97-AF65-F5344CB8AC3E}">
        <p14:creationId xmlns:p14="http://schemas.microsoft.com/office/powerpoint/2010/main" val="3009395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C1B19-2D54-403E-9C58-B552CC7D3F66}"/>
              </a:ext>
            </a:extLst>
          </p:cNvPr>
          <p:cNvSpPr>
            <a:spLocks noGrp="1"/>
          </p:cNvSpPr>
          <p:nvPr>
            <p:ph type="title"/>
          </p:nvPr>
        </p:nvSpPr>
        <p:spPr/>
        <p:txBody>
          <a:bodyPr/>
          <a:lstStyle/>
          <a:p>
            <a:r>
              <a:rPr lang="en-AU" dirty="0"/>
              <a:t>So, how fast do I fall with gravity </a:t>
            </a:r>
            <a:r>
              <a:rPr lang="en-AU" sz="2800" dirty="0"/>
              <a:t>(N2L)</a:t>
            </a:r>
            <a:endParaRPr lang="en-AU"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85C31F6A-8B4B-41C7-90F3-6B96E38C1A9E}"/>
                  </a:ext>
                </a:extLst>
              </p:cNvPr>
              <p:cNvSpPr>
                <a:spLocks noGrp="1"/>
              </p:cNvSpPr>
              <p:nvPr>
                <p:ph idx="1"/>
              </p:nvPr>
            </p:nvSpPr>
            <p:spPr/>
            <p:txBody>
              <a:bodyPr/>
              <a:lstStyle/>
              <a:p>
                <a:pPr marL="0" indent="0">
                  <a:buNone/>
                </a:pPr>
                <a14:m>
                  <m:oMathPara xmlns:m="http://schemas.openxmlformats.org/officeDocument/2006/math">
                    <m:oMathParaPr>
                      <m:jc m:val="centerGroup"/>
                    </m:oMathParaPr>
                    <m:oMath xmlns:m="http://schemas.openxmlformats.org/officeDocument/2006/math">
                      <m:acc>
                        <m:accPr>
                          <m:chr m:val="⃗"/>
                          <m:ctrlPr>
                            <a:rPr lang="en-AU" i="1" smtClean="0">
                              <a:latin typeface="Cambria Math" panose="02040503050406030204" pitchFamily="18" charset="0"/>
                            </a:rPr>
                          </m:ctrlPr>
                        </m:accPr>
                        <m:e>
                          <m:r>
                            <a:rPr lang="en-AU" i="1">
                              <a:latin typeface="Cambria Math" panose="02040503050406030204" pitchFamily="18" charset="0"/>
                            </a:rPr>
                            <m:t>𝑎</m:t>
                          </m:r>
                        </m:e>
                      </m:acc>
                      <m:r>
                        <a:rPr lang="en-AU" b="0" i="1" smtClean="0">
                          <a:latin typeface="Cambria Math" panose="02040503050406030204" pitchFamily="18" charset="0"/>
                        </a:rPr>
                        <m:t>=</m:t>
                      </m:r>
                      <m:f>
                        <m:fPr>
                          <m:ctrlPr>
                            <a:rPr lang="en-AU" b="0" i="1" smtClean="0">
                              <a:latin typeface="Cambria Math" panose="02040503050406030204" pitchFamily="18" charset="0"/>
                            </a:rPr>
                          </m:ctrlPr>
                        </m:fPr>
                        <m:num>
                          <m:acc>
                            <m:accPr>
                              <m:chr m:val="⃗"/>
                              <m:ctrlPr>
                                <a:rPr lang="en-AU" i="1">
                                  <a:latin typeface="Cambria Math" panose="02040503050406030204" pitchFamily="18" charset="0"/>
                                </a:rPr>
                              </m:ctrlPr>
                            </m:accPr>
                            <m:e>
                              <m:r>
                                <a:rPr lang="en-AU" i="1">
                                  <a:latin typeface="Cambria Math" panose="02040503050406030204" pitchFamily="18" charset="0"/>
                                </a:rPr>
                                <m:t>𝐹</m:t>
                              </m:r>
                            </m:e>
                          </m:acc>
                        </m:num>
                        <m:den>
                          <m:r>
                            <a:rPr lang="en-AU" b="0" i="1" smtClean="0">
                              <a:latin typeface="Cambria Math" panose="02040503050406030204" pitchFamily="18" charset="0"/>
                            </a:rPr>
                            <m:t>𝑚</m:t>
                          </m:r>
                        </m:den>
                      </m:f>
                    </m:oMath>
                  </m:oMathPara>
                </a14:m>
                <a:endParaRPr lang="en-AU" dirty="0"/>
              </a:p>
              <a:p>
                <a:pPr marL="0" indent="0">
                  <a:buNone/>
                </a:pPr>
                <a14:m>
                  <m:oMathPara xmlns:m="http://schemas.openxmlformats.org/officeDocument/2006/math">
                    <m:oMathParaPr>
                      <m:jc m:val="centerGroup"/>
                    </m:oMathParaPr>
                    <m:oMath xmlns:m="http://schemas.openxmlformats.org/officeDocument/2006/math">
                      <m:acc>
                        <m:accPr>
                          <m:chr m:val="⃗"/>
                          <m:ctrlPr>
                            <a:rPr lang="en-AU" i="1">
                              <a:latin typeface="Cambria Math" panose="02040503050406030204" pitchFamily="18" charset="0"/>
                            </a:rPr>
                          </m:ctrlPr>
                        </m:accPr>
                        <m:e>
                          <m:r>
                            <a:rPr lang="en-AU" i="1">
                              <a:latin typeface="Cambria Math" panose="02040503050406030204" pitchFamily="18" charset="0"/>
                            </a:rPr>
                            <m:t>𝑎</m:t>
                          </m:r>
                        </m:e>
                      </m:acc>
                      <m:r>
                        <a:rPr lang="en-AU" i="1">
                          <a:latin typeface="Cambria Math" panose="02040503050406030204" pitchFamily="18" charset="0"/>
                        </a:rPr>
                        <m:t>=</m:t>
                      </m:r>
                      <m:f>
                        <m:fPr>
                          <m:ctrlPr>
                            <a:rPr lang="en-AU" b="0" i="1" smtClean="0">
                              <a:latin typeface="Cambria Math" panose="02040503050406030204" pitchFamily="18" charset="0"/>
                            </a:rPr>
                          </m:ctrlPr>
                        </m:fPr>
                        <m:num>
                          <m:r>
                            <a:rPr lang="en-AU" b="0" i="1" smtClean="0">
                              <a:latin typeface="Cambria Math" panose="02040503050406030204" pitchFamily="18" charset="0"/>
                            </a:rPr>
                            <m:t>805</m:t>
                          </m:r>
                        </m:num>
                        <m:den>
                          <m:r>
                            <a:rPr lang="en-AU" b="0" i="1" smtClean="0">
                              <a:latin typeface="Cambria Math" panose="02040503050406030204" pitchFamily="18" charset="0"/>
                            </a:rPr>
                            <m:t>82</m:t>
                          </m:r>
                        </m:den>
                      </m:f>
                    </m:oMath>
                  </m:oMathPara>
                </a14:m>
                <a:endParaRPr lang="en-AU" dirty="0"/>
              </a:p>
              <a:p>
                <a:pPr marL="0" indent="0">
                  <a:buNone/>
                </a:pPr>
                <a14:m>
                  <m:oMathPara xmlns:m="http://schemas.openxmlformats.org/officeDocument/2006/math">
                    <m:oMathParaPr>
                      <m:jc m:val="centerGroup"/>
                    </m:oMathParaPr>
                    <m:oMath xmlns:m="http://schemas.openxmlformats.org/officeDocument/2006/math">
                      <m:r>
                        <a:rPr lang="en-AU" b="0" i="1" smtClean="0">
                          <a:latin typeface="Cambria Math" panose="02040503050406030204" pitchFamily="18" charset="0"/>
                        </a:rPr>
                        <m:t>=9.81</m:t>
                      </m:r>
                      <m:r>
                        <a:rPr lang="en-AU" b="0" i="1" smtClean="0">
                          <a:latin typeface="Cambria Math" panose="02040503050406030204" pitchFamily="18" charset="0"/>
                        </a:rPr>
                        <m:t>𝑚</m:t>
                      </m:r>
                      <m:sSup>
                        <m:sSupPr>
                          <m:ctrlPr>
                            <a:rPr lang="en-AU" b="0" i="1" smtClean="0">
                              <a:latin typeface="Cambria Math" panose="02040503050406030204" pitchFamily="18" charset="0"/>
                            </a:rPr>
                          </m:ctrlPr>
                        </m:sSupPr>
                        <m:e>
                          <m:r>
                            <a:rPr lang="en-AU" b="0" i="1" smtClean="0">
                              <a:latin typeface="Cambria Math" panose="02040503050406030204" pitchFamily="18" charset="0"/>
                            </a:rPr>
                            <m:t>𝑠</m:t>
                          </m:r>
                        </m:e>
                        <m:sup>
                          <m:r>
                            <a:rPr lang="en-AU" b="0" i="1" smtClean="0">
                              <a:latin typeface="Cambria Math" panose="02040503050406030204" pitchFamily="18" charset="0"/>
                            </a:rPr>
                            <m:t>−2</m:t>
                          </m:r>
                        </m:sup>
                      </m:sSup>
                    </m:oMath>
                  </m:oMathPara>
                </a14:m>
                <a:endParaRPr lang="en-AU" dirty="0"/>
              </a:p>
              <a:p>
                <a:pPr marL="0" indent="0">
                  <a:buNone/>
                </a:pPr>
                <a:endParaRPr lang="en-AU" dirty="0"/>
              </a:p>
            </p:txBody>
          </p:sp>
        </mc:Choice>
        <mc:Fallback>
          <p:sp>
            <p:nvSpPr>
              <p:cNvPr id="3" name="Content Placeholder 2">
                <a:extLst>
                  <a:ext uri="{FF2B5EF4-FFF2-40B4-BE49-F238E27FC236}">
                    <a16:creationId xmlns:a16="http://schemas.microsoft.com/office/drawing/2014/main" id="{85C31F6A-8B4B-41C7-90F3-6B96E38C1A9E}"/>
                  </a:ext>
                </a:extLst>
              </p:cNvPr>
              <p:cNvSpPr>
                <a:spLocks noGrp="1" noRot="1" noChangeAspect="1" noMove="1" noResize="1" noEditPoints="1" noAdjustHandles="1" noChangeArrowheads="1" noChangeShapeType="1" noTextEdit="1"/>
              </p:cNvSpPr>
              <p:nvPr>
                <p:ph idx="1"/>
              </p:nvPr>
            </p:nvSpPr>
            <p:spPr>
              <a:blipFill>
                <a:blip r:embed="rId2"/>
                <a:stretch>
                  <a:fillRect/>
                </a:stretch>
              </a:blipFill>
            </p:spPr>
            <p:txBody>
              <a:bodyPr/>
              <a:lstStyle/>
              <a:p>
                <a:r>
                  <a:rPr lang="en-AU">
                    <a:noFill/>
                  </a:rPr>
                  <a:t> </a:t>
                </a:r>
              </a:p>
            </p:txBody>
          </p:sp>
        </mc:Fallback>
      </mc:AlternateContent>
    </p:spTree>
    <p:extLst>
      <p:ext uri="{BB962C8B-B14F-4D97-AF65-F5344CB8AC3E}">
        <p14:creationId xmlns:p14="http://schemas.microsoft.com/office/powerpoint/2010/main" val="37630766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61F31-C587-4EE7-8C88-CCD6DF60E567}"/>
              </a:ext>
            </a:extLst>
          </p:cNvPr>
          <p:cNvSpPr>
            <a:spLocks noGrp="1"/>
          </p:cNvSpPr>
          <p:nvPr>
            <p:ph type="title"/>
          </p:nvPr>
        </p:nvSpPr>
        <p:spPr>
          <a:xfrm>
            <a:off x="1484311" y="685801"/>
            <a:ext cx="10018713" cy="723899"/>
          </a:xfrm>
        </p:spPr>
        <p:txBody>
          <a:bodyPr/>
          <a:lstStyle/>
          <a:p>
            <a:r>
              <a:rPr lang="en-AU" dirty="0"/>
              <a:t>Quick algebra</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16007AA9-65F8-44B3-A8B4-CC657AE22BC2}"/>
                  </a:ext>
                </a:extLst>
              </p:cNvPr>
              <p:cNvSpPr>
                <a:spLocks noGrp="1"/>
              </p:cNvSpPr>
              <p:nvPr>
                <p:ph idx="1"/>
              </p:nvPr>
            </p:nvSpPr>
            <p:spPr>
              <a:xfrm>
                <a:off x="1484310" y="1511300"/>
                <a:ext cx="10018713" cy="4660899"/>
              </a:xfrm>
            </p:spPr>
            <p:txBody>
              <a:bodyPr>
                <a:normAutofit fontScale="85000" lnSpcReduction="20000"/>
              </a:bodyPr>
              <a:lstStyle/>
              <a:p>
                <a:r>
                  <a:rPr lang="en-AU" dirty="0"/>
                  <a:t>Why does everything fall at </a:t>
                </a:r>
                <a14:m>
                  <m:oMath xmlns:m="http://schemas.openxmlformats.org/officeDocument/2006/math">
                    <m:r>
                      <a:rPr lang="en-AU" b="0" i="1" smtClean="0">
                        <a:latin typeface="Cambria Math" panose="02040503050406030204" pitchFamily="18" charset="0"/>
                      </a:rPr>
                      <m:t>9.80</m:t>
                    </m:r>
                    <m:r>
                      <a:rPr lang="en-AU" b="0" i="1" smtClean="0">
                        <a:latin typeface="Cambria Math" panose="02040503050406030204" pitchFamily="18" charset="0"/>
                      </a:rPr>
                      <m:t>𝑚</m:t>
                    </m:r>
                    <m:sSup>
                      <m:sSupPr>
                        <m:ctrlPr>
                          <a:rPr lang="en-AU" b="0" i="1" smtClean="0">
                            <a:latin typeface="Cambria Math" panose="02040503050406030204" pitchFamily="18" charset="0"/>
                          </a:rPr>
                        </m:ctrlPr>
                      </m:sSupPr>
                      <m:e>
                        <m:r>
                          <a:rPr lang="en-AU" b="0" i="1" smtClean="0">
                            <a:latin typeface="Cambria Math" panose="02040503050406030204" pitchFamily="18" charset="0"/>
                          </a:rPr>
                          <m:t>𝑠</m:t>
                        </m:r>
                      </m:e>
                      <m:sup>
                        <m:r>
                          <a:rPr lang="en-AU" b="0" i="1" smtClean="0">
                            <a:latin typeface="Cambria Math" panose="02040503050406030204" pitchFamily="18" charset="0"/>
                          </a:rPr>
                          <m:t>−2</m:t>
                        </m:r>
                      </m:sup>
                    </m:sSup>
                  </m:oMath>
                </a14:m>
                <a:endParaRPr lang="en-AU" b="0" dirty="0"/>
              </a:p>
              <a:p>
                <a:pPr marL="0" indent="0" algn="ctr">
                  <a:buNone/>
                </a:pPr>
                <a14:m>
                  <m:oMath xmlns:m="http://schemas.openxmlformats.org/officeDocument/2006/math">
                    <m:acc>
                      <m:accPr>
                        <m:chr m:val="⃗"/>
                        <m:ctrlPr>
                          <a:rPr lang="en-AU" i="1" smtClean="0">
                            <a:latin typeface="Cambria Math" panose="02040503050406030204" pitchFamily="18" charset="0"/>
                          </a:rPr>
                        </m:ctrlPr>
                      </m:accPr>
                      <m:e>
                        <m:r>
                          <a:rPr lang="en-AU" i="1">
                            <a:latin typeface="Cambria Math" panose="02040503050406030204" pitchFamily="18" charset="0"/>
                          </a:rPr>
                          <m:t>𝑎</m:t>
                        </m:r>
                      </m:e>
                    </m:acc>
                    <m:r>
                      <a:rPr lang="en-AU" b="0" i="1" smtClean="0">
                        <a:latin typeface="Cambria Math" panose="02040503050406030204" pitchFamily="18" charset="0"/>
                      </a:rPr>
                      <m:t>=</m:t>
                    </m:r>
                    <m:f>
                      <m:fPr>
                        <m:ctrlPr>
                          <a:rPr lang="en-AU" b="0" i="1" smtClean="0">
                            <a:latin typeface="Cambria Math" panose="02040503050406030204" pitchFamily="18" charset="0"/>
                          </a:rPr>
                        </m:ctrlPr>
                      </m:fPr>
                      <m:num>
                        <m:acc>
                          <m:accPr>
                            <m:chr m:val="⃗"/>
                            <m:ctrlPr>
                              <a:rPr lang="en-AU" i="1">
                                <a:latin typeface="Cambria Math" panose="02040503050406030204" pitchFamily="18" charset="0"/>
                              </a:rPr>
                            </m:ctrlPr>
                          </m:accPr>
                          <m:e>
                            <m:r>
                              <a:rPr lang="en-AU" i="1">
                                <a:latin typeface="Cambria Math" panose="02040503050406030204" pitchFamily="18" charset="0"/>
                              </a:rPr>
                              <m:t>𝐹</m:t>
                            </m:r>
                          </m:e>
                        </m:acc>
                      </m:num>
                      <m:den>
                        <m:sSub>
                          <m:sSubPr>
                            <m:ctrlPr>
                              <a:rPr lang="en-AU" i="1" smtClean="0">
                                <a:latin typeface="Cambria Math" panose="02040503050406030204" pitchFamily="18" charset="0"/>
                              </a:rPr>
                            </m:ctrlPr>
                          </m:sSubPr>
                          <m:e>
                            <m:r>
                              <a:rPr lang="en-AU" b="0" i="1" smtClean="0">
                                <a:latin typeface="Cambria Math" panose="02040503050406030204" pitchFamily="18" charset="0"/>
                              </a:rPr>
                              <m:t>𝑚</m:t>
                            </m:r>
                          </m:e>
                          <m:sub>
                            <m:r>
                              <a:rPr lang="en-AU" b="0" i="1" smtClean="0">
                                <a:latin typeface="Cambria Math" panose="02040503050406030204" pitchFamily="18" charset="0"/>
                              </a:rPr>
                              <m:t>𝑚</m:t>
                            </m:r>
                          </m:sub>
                        </m:sSub>
                      </m:den>
                    </m:f>
                  </m:oMath>
                </a14:m>
                <a:r>
                  <a:rPr lang="en-AU" dirty="0"/>
                  <a:t> and </a:t>
                </a:r>
                <a14:m>
                  <m:oMath xmlns:m="http://schemas.openxmlformats.org/officeDocument/2006/math">
                    <m:r>
                      <a:rPr lang="en-AU" i="1">
                        <a:latin typeface="Cambria Math" panose="02040503050406030204" pitchFamily="18" charset="0"/>
                      </a:rPr>
                      <m:t>𝐹</m:t>
                    </m:r>
                    <m:r>
                      <a:rPr lang="en-AU" i="1">
                        <a:latin typeface="Cambria Math" panose="02040503050406030204" pitchFamily="18" charset="0"/>
                      </a:rPr>
                      <m:t>=</m:t>
                    </m:r>
                    <m:f>
                      <m:fPr>
                        <m:ctrlPr>
                          <a:rPr lang="en-AU" i="1">
                            <a:latin typeface="Cambria Math" panose="02040503050406030204" pitchFamily="18" charset="0"/>
                          </a:rPr>
                        </m:ctrlPr>
                      </m:fPr>
                      <m:num>
                        <m:r>
                          <a:rPr lang="en-AU" i="1">
                            <a:latin typeface="Cambria Math" panose="02040503050406030204" pitchFamily="18" charset="0"/>
                          </a:rPr>
                          <m:t>𝐺</m:t>
                        </m:r>
                        <m:sSub>
                          <m:sSubPr>
                            <m:ctrlPr>
                              <a:rPr lang="en-AU" i="1">
                                <a:latin typeface="Cambria Math" panose="02040503050406030204" pitchFamily="18" charset="0"/>
                              </a:rPr>
                            </m:ctrlPr>
                          </m:sSubPr>
                          <m:e>
                            <m:r>
                              <a:rPr lang="en-AU" i="1">
                                <a:latin typeface="Cambria Math" panose="02040503050406030204" pitchFamily="18" charset="0"/>
                              </a:rPr>
                              <m:t>𝑚</m:t>
                            </m:r>
                          </m:e>
                          <m:sub>
                            <m:r>
                              <a:rPr lang="en-AU" b="0" i="1" smtClean="0">
                                <a:latin typeface="Cambria Math" panose="02040503050406030204" pitchFamily="18" charset="0"/>
                              </a:rPr>
                              <m:t>𝑒</m:t>
                            </m:r>
                          </m:sub>
                        </m:sSub>
                        <m:sSub>
                          <m:sSubPr>
                            <m:ctrlPr>
                              <a:rPr lang="en-AU" i="1">
                                <a:latin typeface="Cambria Math" panose="02040503050406030204" pitchFamily="18" charset="0"/>
                              </a:rPr>
                            </m:ctrlPr>
                          </m:sSubPr>
                          <m:e>
                            <m:r>
                              <a:rPr lang="en-AU" i="1">
                                <a:latin typeface="Cambria Math" panose="02040503050406030204" pitchFamily="18" charset="0"/>
                              </a:rPr>
                              <m:t>𝑚</m:t>
                            </m:r>
                          </m:e>
                          <m:sub>
                            <m:r>
                              <a:rPr lang="en-AU" b="0" i="1" smtClean="0">
                                <a:latin typeface="Cambria Math" panose="02040503050406030204" pitchFamily="18" charset="0"/>
                              </a:rPr>
                              <m:t>𝑚</m:t>
                            </m:r>
                          </m:sub>
                        </m:sSub>
                      </m:num>
                      <m:den>
                        <m:sSup>
                          <m:sSupPr>
                            <m:ctrlPr>
                              <a:rPr lang="en-AU" i="1">
                                <a:latin typeface="Cambria Math" panose="02040503050406030204" pitchFamily="18" charset="0"/>
                              </a:rPr>
                            </m:ctrlPr>
                          </m:sSupPr>
                          <m:e>
                            <m:r>
                              <a:rPr lang="en-AU" i="1">
                                <a:latin typeface="Cambria Math" panose="02040503050406030204" pitchFamily="18" charset="0"/>
                              </a:rPr>
                              <m:t>𝑟</m:t>
                            </m:r>
                          </m:e>
                          <m:sup>
                            <m:r>
                              <a:rPr lang="en-AU" i="1">
                                <a:latin typeface="Cambria Math" panose="02040503050406030204" pitchFamily="18" charset="0"/>
                              </a:rPr>
                              <m:t>2</m:t>
                            </m:r>
                          </m:sup>
                        </m:sSup>
                      </m:den>
                    </m:f>
                  </m:oMath>
                </a14:m>
                <a:r>
                  <a:rPr lang="en-AU" dirty="0"/>
                  <a:t> </a:t>
                </a:r>
              </a:p>
              <a:p>
                <a:pPr marL="0" indent="0" algn="ctr">
                  <a:buNone/>
                </a:pPr>
                <a14:m>
                  <m:oMathPara xmlns:m="http://schemas.openxmlformats.org/officeDocument/2006/math">
                    <m:oMathParaPr>
                      <m:jc m:val="centerGroup"/>
                    </m:oMathParaPr>
                    <m:oMath xmlns:m="http://schemas.openxmlformats.org/officeDocument/2006/math">
                      <m:acc>
                        <m:accPr>
                          <m:chr m:val="⃗"/>
                          <m:ctrlPr>
                            <a:rPr lang="en-AU" i="1" smtClean="0">
                              <a:latin typeface="Cambria Math" panose="02040503050406030204" pitchFamily="18" charset="0"/>
                            </a:rPr>
                          </m:ctrlPr>
                        </m:accPr>
                        <m:e>
                          <m:r>
                            <a:rPr lang="en-AU" i="1">
                              <a:latin typeface="Cambria Math" panose="02040503050406030204" pitchFamily="18" charset="0"/>
                            </a:rPr>
                            <m:t>𝑎</m:t>
                          </m:r>
                        </m:e>
                      </m:acc>
                      <m:r>
                        <a:rPr lang="en-AU" b="0" i="1" smtClean="0">
                          <a:latin typeface="Cambria Math" panose="02040503050406030204" pitchFamily="18" charset="0"/>
                        </a:rPr>
                        <m:t>=</m:t>
                      </m:r>
                      <m:f>
                        <m:fPr>
                          <m:ctrlPr>
                            <a:rPr lang="en-AU" b="0" i="1" smtClean="0">
                              <a:latin typeface="Cambria Math" panose="02040503050406030204" pitchFamily="18" charset="0"/>
                            </a:rPr>
                          </m:ctrlPr>
                        </m:fPr>
                        <m:num>
                          <m:f>
                            <m:fPr>
                              <m:ctrlPr>
                                <a:rPr lang="en-AU" i="1">
                                  <a:latin typeface="Cambria Math" panose="02040503050406030204" pitchFamily="18" charset="0"/>
                                </a:rPr>
                              </m:ctrlPr>
                            </m:fPr>
                            <m:num>
                              <m:r>
                                <a:rPr lang="en-AU" i="1">
                                  <a:latin typeface="Cambria Math" panose="02040503050406030204" pitchFamily="18" charset="0"/>
                                </a:rPr>
                                <m:t>𝐺</m:t>
                              </m:r>
                              <m:sSub>
                                <m:sSubPr>
                                  <m:ctrlPr>
                                    <a:rPr lang="en-AU" i="1">
                                      <a:latin typeface="Cambria Math" panose="02040503050406030204" pitchFamily="18" charset="0"/>
                                    </a:rPr>
                                  </m:ctrlPr>
                                </m:sSubPr>
                                <m:e>
                                  <m:r>
                                    <a:rPr lang="en-AU" i="1">
                                      <a:latin typeface="Cambria Math" panose="02040503050406030204" pitchFamily="18" charset="0"/>
                                    </a:rPr>
                                    <m:t>𝑚</m:t>
                                  </m:r>
                                </m:e>
                                <m:sub>
                                  <m:r>
                                    <a:rPr lang="en-AU" i="1">
                                      <a:latin typeface="Cambria Math" panose="02040503050406030204" pitchFamily="18" charset="0"/>
                                    </a:rPr>
                                    <m:t>𝑒</m:t>
                                  </m:r>
                                </m:sub>
                              </m:sSub>
                              <m:sSub>
                                <m:sSubPr>
                                  <m:ctrlPr>
                                    <a:rPr lang="en-AU" i="1">
                                      <a:latin typeface="Cambria Math" panose="02040503050406030204" pitchFamily="18" charset="0"/>
                                    </a:rPr>
                                  </m:ctrlPr>
                                </m:sSubPr>
                                <m:e>
                                  <m:r>
                                    <a:rPr lang="en-AU" i="1">
                                      <a:latin typeface="Cambria Math" panose="02040503050406030204" pitchFamily="18" charset="0"/>
                                    </a:rPr>
                                    <m:t>𝑚</m:t>
                                  </m:r>
                                </m:e>
                                <m:sub>
                                  <m:r>
                                    <a:rPr lang="en-AU" i="1">
                                      <a:latin typeface="Cambria Math" panose="02040503050406030204" pitchFamily="18" charset="0"/>
                                    </a:rPr>
                                    <m:t>𝑚</m:t>
                                  </m:r>
                                </m:sub>
                              </m:sSub>
                            </m:num>
                            <m:den>
                              <m:sSup>
                                <m:sSupPr>
                                  <m:ctrlPr>
                                    <a:rPr lang="en-AU" i="1">
                                      <a:latin typeface="Cambria Math" panose="02040503050406030204" pitchFamily="18" charset="0"/>
                                    </a:rPr>
                                  </m:ctrlPr>
                                </m:sSupPr>
                                <m:e>
                                  <m:r>
                                    <a:rPr lang="en-AU" i="1">
                                      <a:latin typeface="Cambria Math" panose="02040503050406030204" pitchFamily="18" charset="0"/>
                                    </a:rPr>
                                    <m:t>𝑟</m:t>
                                  </m:r>
                                </m:e>
                                <m:sup>
                                  <m:r>
                                    <a:rPr lang="en-AU" i="1">
                                      <a:latin typeface="Cambria Math" panose="02040503050406030204" pitchFamily="18" charset="0"/>
                                    </a:rPr>
                                    <m:t>2</m:t>
                                  </m:r>
                                </m:sup>
                              </m:sSup>
                            </m:den>
                          </m:f>
                        </m:num>
                        <m:den>
                          <m:sSub>
                            <m:sSubPr>
                              <m:ctrlPr>
                                <a:rPr lang="en-AU" i="1" smtClean="0">
                                  <a:latin typeface="Cambria Math" panose="02040503050406030204" pitchFamily="18" charset="0"/>
                                </a:rPr>
                              </m:ctrlPr>
                            </m:sSubPr>
                            <m:e>
                              <m:r>
                                <a:rPr lang="en-AU" b="0" i="1" smtClean="0">
                                  <a:latin typeface="Cambria Math" panose="02040503050406030204" pitchFamily="18" charset="0"/>
                                </a:rPr>
                                <m:t>𝑚</m:t>
                              </m:r>
                            </m:e>
                            <m:sub>
                              <m:r>
                                <a:rPr lang="en-AU" b="0" i="1" smtClean="0">
                                  <a:latin typeface="Cambria Math" panose="02040503050406030204" pitchFamily="18" charset="0"/>
                                </a:rPr>
                                <m:t>𝑚</m:t>
                              </m:r>
                            </m:sub>
                          </m:sSub>
                        </m:den>
                      </m:f>
                    </m:oMath>
                  </m:oMathPara>
                </a14:m>
                <a:endParaRPr lang="en-AU" b="0" dirty="0"/>
              </a:p>
              <a:p>
                <a:pPr marL="0" indent="0" algn="ctr">
                  <a:buNone/>
                </a:pPr>
                <a14:m>
                  <m:oMathPara xmlns:m="http://schemas.openxmlformats.org/officeDocument/2006/math">
                    <m:oMathParaPr>
                      <m:jc m:val="centerGroup"/>
                    </m:oMathParaPr>
                    <m:oMath xmlns:m="http://schemas.openxmlformats.org/officeDocument/2006/math">
                      <m:acc>
                        <m:accPr>
                          <m:chr m:val="⃗"/>
                          <m:ctrlPr>
                            <a:rPr lang="en-AU" i="1">
                              <a:latin typeface="Cambria Math" panose="02040503050406030204" pitchFamily="18" charset="0"/>
                            </a:rPr>
                          </m:ctrlPr>
                        </m:accPr>
                        <m:e>
                          <m:r>
                            <a:rPr lang="en-AU" i="1">
                              <a:latin typeface="Cambria Math" panose="02040503050406030204" pitchFamily="18" charset="0"/>
                            </a:rPr>
                            <m:t>𝑎</m:t>
                          </m:r>
                        </m:e>
                      </m:acc>
                      <m:r>
                        <a:rPr lang="en-AU" i="1">
                          <a:latin typeface="Cambria Math" panose="02040503050406030204" pitchFamily="18" charset="0"/>
                        </a:rPr>
                        <m:t>=</m:t>
                      </m:r>
                      <m:f>
                        <m:fPr>
                          <m:ctrlPr>
                            <a:rPr lang="en-AU" i="1">
                              <a:latin typeface="Cambria Math" panose="02040503050406030204" pitchFamily="18" charset="0"/>
                            </a:rPr>
                          </m:ctrlPr>
                        </m:fPr>
                        <m:num>
                          <m:f>
                            <m:fPr>
                              <m:ctrlPr>
                                <a:rPr lang="en-AU" i="1">
                                  <a:latin typeface="Cambria Math" panose="02040503050406030204" pitchFamily="18" charset="0"/>
                                </a:rPr>
                              </m:ctrlPr>
                            </m:fPr>
                            <m:num>
                              <m:r>
                                <a:rPr lang="en-AU" i="1">
                                  <a:latin typeface="Cambria Math" panose="02040503050406030204" pitchFamily="18" charset="0"/>
                                </a:rPr>
                                <m:t>𝐺</m:t>
                              </m:r>
                              <m:sSub>
                                <m:sSubPr>
                                  <m:ctrlPr>
                                    <a:rPr lang="en-AU" i="1">
                                      <a:latin typeface="Cambria Math" panose="02040503050406030204" pitchFamily="18" charset="0"/>
                                    </a:rPr>
                                  </m:ctrlPr>
                                </m:sSubPr>
                                <m:e>
                                  <m:r>
                                    <a:rPr lang="en-AU" i="1">
                                      <a:latin typeface="Cambria Math" panose="02040503050406030204" pitchFamily="18" charset="0"/>
                                    </a:rPr>
                                    <m:t>𝑚</m:t>
                                  </m:r>
                                </m:e>
                                <m:sub>
                                  <m:r>
                                    <a:rPr lang="en-AU" i="1">
                                      <a:latin typeface="Cambria Math" panose="02040503050406030204" pitchFamily="18" charset="0"/>
                                    </a:rPr>
                                    <m:t>𝑒</m:t>
                                  </m:r>
                                </m:sub>
                              </m:sSub>
                              <m:sSub>
                                <m:sSubPr>
                                  <m:ctrlPr>
                                    <a:rPr lang="en-AU" i="1" strike="sngStrike" smtClean="0">
                                      <a:solidFill>
                                        <a:srgbClr val="FF0000"/>
                                      </a:solidFill>
                                      <a:latin typeface="Cambria Math" panose="02040503050406030204" pitchFamily="18" charset="0"/>
                                    </a:rPr>
                                  </m:ctrlPr>
                                </m:sSubPr>
                                <m:e>
                                  <m:r>
                                    <a:rPr lang="en-AU" i="1" strike="sngStrike">
                                      <a:solidFill>
                                        <a:srgbClr val="FF0000"/>
                                      </a:solidFill>
                                      <a:latin typeface="Cambria Math" panose="02040503050406030204" pitchFamily="18" charset="0"/>
                                    </a:rPr>
                                    <m:t>𝑚</m:t>
                                  </m:r>
                                </m:e>
                                <m:sub>
                                  <m:r>
                                    <a:rPr lang="en-AU" i="1" strike="sngStrike">
                                      <a:solidFill>
                                        <a:srgbClr val="FF0000"/>
                                      </a:solidFill>
                                      <a:latin typeface="Cambria Math" panose="02040503050406030204" pitchFamily="18" charset="0"/>
                                    </a:rPr>
                                    <m:t>𝑚</m:t>
                                  </m:r>
                                </m:sub>
                              </m:sSub>
                            </m:num>
                            <m:den>
                              <m:sSup>
                                <m:sSupPr>
                                  <m:ctrlPr>
                                    <a:rPr lang="en-AU" i="1">
                                      <a:latin typeface="Cambria Math" panose="02040503050406030204" pitchFamily="18" charset="0"/>
                                    </a:rPr>
                                  </m:ctrlPr>
                                </m:sSupPr>
                                <m:e>
                                  <m:r>
                                    <a:rPr lang="en-AU" i="1">
                                      <a:latin typeface="Cambria Math" panose="02040503050406030204" pitchFamily="18" charset="0"/>
                                    </a:rPr>
                                    <m:t>𝑟</m:t>
                                  </m:r>
                                </m:e>
                                <m:sup>
                                  <m:r>
                                    <a:rPr lang="en-AU" i="1">
                                      <a:latin typeface="Cambria Math" panose="02040503050406030204" pitchFamily="18" charset="0"/>
                                    </a:rPr>
                                    <m:t>2</m:t>
                                  </m:r>
                                </m:sup>
                              </m:sSup>
                            </m:den>
                          </m:f>
                        </m:num>
                        <m:den>
                          <m:sSub>
                            <m:sSubPr>
                              <m:ctrlPr>
                                <a:rPr lang="en-AU" i="1" strike="sngStrike" smtClean="0">
                                  <a:solidFill>
                                    <a:srgbClr val="FF0000"/>
                                  </a:solidFill>
                                  <a:latin typeface="Cambria Math" panose="02040503050406030204" pitchFamily="18" charset="0"/>
                                </a:rPr>
                              </m:ctrlPr>
                            </m:sSubPr>
                            <m:e>
                              <m:r>
                                <a:rPr lang="en-AU" i="1" strike="sngStrike">
                                  <a:solidFill>
                                    <a:srgbClr val="FF0000"/>
                                  </a:solidFill>
                                  <a:latin typeface="Cambria Math" panose="02040503050406030204" pitchFamily="18" charset="0"/>
                                </a:rPr>
                                <m:t>𝑚</m:t>
                              </m:r>
                            </m:e>
                            <m:sub>
                              <m:r>
                                <a:rPr lang="en-AU" i="1" strike="sngStrike">
                                  <a:solidFill>
                                    <a:srgbClr val="FF0000"/>
                                  </a:solidFill>
                                  <a:latin typeface="Cambria Math" panose="02040503050406030204" pitchFamily="18" charset="0"/>
                                </a:rPr>
                                <m:t>𝑚</m:t>
                              </m:r>
                            </m:sub>
                          </m:sSub>
                        </m:den>
                      </m:f>
                    </m:oMath>
                  </m:oMathPara>
                </a14:m>
                <a:endParaRPr lang="en-AU" dirty="0"/>
              </a:p>
              <a:p>
                <a:pPr marL="0" indent="0" algn="ctr">
                  <a:buNone/>
                </a:pPr>
                <a14:m>
                  <m:oMathPara xmlns:m="http://schemas.openxmlformats.org/officeDocument/2006/math">
                    <m:oMathParaPr>
                      <m:jc m:val="centerGroup"/>
                    </m:oMathParaPr>
                    <m:oMath xmlns:m="http://schemas.openxmlformats.org/officeDocument/2006/math">
                      <m:acc>
                        <m:accPr>
                          <m:chr m:val="⃗"/>
                          <m:ctrlPr>
                            <a:rPr lang="en-AU" i="1" smtClean="0">
                              <a:latin typeface="Cambria Math" panose="02040503050406030204" pitchFamily="18" charset="0"/>
                            </a:rPr>
                          </m:ctrlPr>
                        </m:accPr>
                        <m:e>
                          <m:r>
                            <a:rPr lang="en-AU" i="1">
                              <a:latin typeface="Cambria Math" panose="02040503050406030204" pitchFamily="18" charset="0"/>
                            </a:rPr>
                            <m:t>𝑎</m:t>
                          </m:r>
                        </m:e>
                      </m:acc>
                      <m:r>
                        <a:rPr lang="en-AU" b="0" i="1" smtClean="0">
                          <a:latin typeface="Cambria Math" panose="02040503050406030204" pitchFamily="18" charset="0"/>
                        </a:rPr>
                        <m:t>=</m:t>
                      </m:r>
                      <m:f>
                        <m:fPr>
                          <m:ctrlPr>
                            <a:rPr lang="en-AU" i="1">
                              <a:latin typeface="Cambria Math" panose="02040503050406030204" pitchFamily="18" charset="0"/>
                            </a:rPr>
                          </m:ctrlPr>
                        </m:fPr>
                        <m:num>
                          <m:r>
                            <a:rPr lang="en-AU" i="1">
                              <a:latin typeface="Cambria Math" panose="02040503050406030204" pitchFamily="18" charset="0"/>
                            </a:rPr>
                            <m:t>𝐺</m:t>
                          </m:r>
                          <m:sSub>
                            <m:sSubPr>
                              <m:ctrlPr>
                                <a:rPr lang="en-AU" i="1">
                                  <a:latin typeface="Cambria Math" panose="02040503050406030204" pitchFamily="18" charset="0"/>
                                </a:rPr>
                              </m:ctrlPr>
                            </m:sSubPr>
                            <m:e>
                              <m:r>
                                <a:rPr lang="en-AU" i="1">
                                  <a:latin typeface="Cambria Math" panose="02040503050406030204" pitchFamily="18" charset="0"/>
                                </a:rPr>
                                <m:t>𝑚</m:t>
                              </m:r>
                            </m:e>
                            <m:sub>
                              <m:r>
                                <a:rPr lang="en-AU" i="1">
                                  <a:latin typeface="Cambria Math" panose="02040503050406030204" pitchFamily="18" charset="0"/>
                                </a:rPr>
                                <m:t>𝑒</m:t>
                              </m:r>
                            </m:sub>
                          </m:sSub>
                        </m:num>
                        <m:den>
                          <m:sSup>
                            <m:sSupPr>
                              <m:ctrlPr>
                                <a:rPr lang="en-AU" i="1">
                                  <a:latin typeface="Cambria Math" panose="02040503050406030204" pitchFamily="18" charset="0"/>
                                </a:rPr>
                              </m:ctrlPr>
                            </m:sSupPr>
                            <m:e>
                              <m:r>
                                <a:rPr lang="en-AU" i="1">
                                  <a:latin typeface="Cambria Math" panose="02040503050406030204" pitchFamily="18" charset="0"/>
                                </a:rPr>
                                <m:t>𝑟</m:t>
                              </m:r>
                            </m:e>
                            <m:sup>
                              <m:r>
                                <a:rPr lang="en-AU" i="1">
                                  <a:latin typeface="Cambria Math" panose="02040503050406030204" pitchFamily="18" charset="0"/>
                                </a:rPr>
                                <m:t>2</m:t>
                              </m:r>
                            </m:sup>
                          </m:sSup>
                        </m:den>
                      </m:f>
                    </m:oMath>
                  </m:oMathPara>
                </a14:m>
                <a:endParaRPr lang="en-AU" b="0" dirty="0"/>
              </a:p>
              <a:p>
                <a:pPr marL="0" indent="0" algn="ctr">
                  <a:buNone/>
                </a:pPr>
                <a:r>
                  <a:rPr lang="en-AU" dirty="0"/>
                  <a:t>‘because you don’t matter’</a:t>
                </a:r>
                <a:endParaRPr lang="en-AU" b="0" dirty="0"/>
              </a:p>
              <a:p>
                <a:endParaRPr lang="en-AU" dirty="0"/>
              </a:p>
            </p:txBody>
          </p:sp>
        </mc:Choice>
        <mc:Fallback>
          <p:sp>
            <p:nvSpPr>
              <p:cNvPr id="3" name="Content Placeholder 2">
                <a:extLst>
                  <a:ext uri="{FF2B5EF4-FFF2-40B4-BE49-F238E27FC236}">
                    <a16:creationId xmlns:a16="http://schemas.microsoft.com/office/drawing/2014/main" id="{16007AA9-65F8-44B3-A8B4-CC657AE22BC2}"/>
                  </a:ext>
                </a:extLst>
              </p:cNvPr>
              <p:cNvSpPr>
                <a:spLocks noGrp="1" noRot="1" noChangeAspect="1" noMove="1" noResize="1" noEditPoints="1" noAdjustHandles="1" noChangeArrowheads="1" noChangeShapeType="1" noTextEdit="1"/>
              </p:cNvSpPr>
              <p:nvPr>
                <p:ph idx="1"/>
              </p:nvPr>
            </p:nvSpPr>
            <p:spPr>
              <a:xfrm>
                <a:off x="1484310" y="1511300"/>
                <a:ext cx="10018713" cy="4660899"/>
              </a:xfrm>
              <a:blipFill>
                <a:blip r:embed="rId2"/>
                <a:stretch>
                  <a:fillRect l="-1521" t="-5497"/>
                </a:stretch>
              </a:blipFill>
            </p:spPr>
            <p:txBody>
              <a:bodyPr/>
              <a:lstStyle/>
              <a:p>
                <a:r>
                  <a:rPr lang="en-AU">
                    <a:noFill/>
                  </a:rPr>
                  <a:t> </a:t>
                </a:r>
              </a:p>
            </p:txBody>
          </p:sp>
        </mc:Fallback>
      </mc:AlternateContent>
    </p:spTree>
    <p:extLst>
      <p:ext uri="{BB962C8B-B14F-4D97-AF65-F5344CB8AC3E}">
        <p14:creationId xmlns:p14="http://schemas.microsoft.com/office/powerpoint/2010/main" val="10836741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CBD3C-9568-4283-93D9-E6767276DF15}"/>
              </a:ext>
            </a:extLst>
          </p:cNvPr>
          <p:cNvSpPr>
            <a:spLocks noGrp="1"/>
          </p:cNvSpPr>
          <p:nvPr>
            <p:ph type="title"/>
          </p:nvPr>
        </p:nvSpPr>
        <p:spPr/>
        <p:txBody>
          <a:bodyPr/>
          <a:lstStyle/>
          <a:p>
            <a:r>
              <a:rPr lang="en-AU" dirty="0"/>
              <a:t>aside</a:t>
            </a:r>
          </a:p>
        </p:txBody>
      </p:sp>
      <p:sp>
        <p:nvSpPr>
          <p:cNvPr id="3" name="Content Placeholder 2">
            <a:extLst>
              <a:ext uri="{FF2B5EF4-FFF2-40B4-BE49-F238E27FC236}">
                <a16:creationId xmlns:a16="http://schemas.microsoft.com/office/drawing/2014/main" id="{8BE5C927-6797-4084-B0F0-56C34DADCABF}"/>
              </a:ext>
            </a:extLst>
          </p:cNvPr>
          <p:cNvSpPr>
            <a:spLocks noGrp="1"/>
          </p:cNvSpPr>
          <p:nvPr>
            <p:ph idx="1"/>
          </p:nvPr>
        </p:nvSpPr>
        <p:spPr/>
        <p:txBody>
          <a:bodyPr/>
          <a:lstStyle/>
          <a:p>
            <a:r>
              <a:rPr lang="en-AU" dirty="0"/>
              <a:t>This is why all satellites have a simple relationship between speed and altitude.</a:t>
            </a:r>
          </a:p>
          <a:p>
            <a:r>
              <a:rPr lang="en-AU" dirty="0"/>
              <a:t>Every satellite at a specific altitude has the same speed.</a:t>
            </a:r>
          </a:p>
          <a:p>
            <a:r>
              <a:rPr lang="en-AU" dirty="0"/>
              <a:t>But … more on that later</a:t>
            </a:r>
          </a:p>
        </p:txBody>
      </p:sp>
    </p:spTree>
    <p:extLst>
      <p:ext uri="{BB962C8B-B14F-4D97-AF65-F5344CB8AC3E}">
        <p14:creationId xmlns:p14="http://schemas.microsoft.com/office/powerpoint/2010/main" val="2102270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5F7BC-CEB9-465E-80C3-E3C6115BF202}"/>
              </a:ext>
            </a:extLst>
          </p:cNvPr>
          <p:cNvSpPr>
            <a:spLocks noGrp="1"/>
          </p:cNvSpPr>
          <p:nvPr>
            <p:ph type="title"/>
          </p:nvPr>
        </p:nvSpPr>
        <p:spPr/>
        <p:txBody>
          <a:bodyPr/>
          <a:lstStyle/>
          <a:p>
            <a:r>
              <a:rPr lang="en-AU" dirty="0"/>
              <a:t>Physics</a:t>
            </a:r>
          </a:p>
        </p:txBody>
      </p:sp>
      <p:sp>
        <p:nvSpPr>
          <p:cNvPr id="3" name="Content Placeholder 2">
            <a:extLst>
              <a:ext uri="{FF2B5EF4-FFF2-40B4-BE49-F238E27FC236}">
                <a16:creationId xmlns:a16="http://schemas.microsoft.com/office/drawing/2014/main" id="{C7EC30BF-0D86-446B-9F64-352AA86683D7}"/>
              </a:ext>
            </a:extLst>
          </p:cNvPr>
          <p:cNvSpPr>
            <a:spLocks noGrp="1"/>
          </p:cNvSpPr>
          <p:nvPr>
            <p:ph idx="1"/>
          </p:nvPr>
        </p:nvSpPr>
        <p:spPr/>
        <p:txBody>
          <a:bodyPr/>
          <a:lstStyle/>
          <a:p>
            <a:r>
              <a:rPr lang="en-AU" dirty="0"/>
              <a:t>Aristotle said a bunch of stuff that was wrong. Galileo and Newton fixed things up, sort of. Then Einstein said they were wrong. Then we sort of fitted it together except we don’t quite understand; small things, big things, hot things, cold things, fast things, heavy things, dark things or turbulence. But we sort of have time sussed.</a:t>
            </a:r>
          </a:p>
          <a:p>
            <a:endParaRPr lang="en-AU" dirty="0"/>
          </a:p>
        </p:txBody>
      </p:sp>
    </p:spTree>
    <p:extLst>
      <p:ext uri="{BB962C8B-B14F-4D97-AF65-F5344CB8AC3E}">
        <p14:creationId xmlns:p14="http://schemas.microsoft.com/office/powerpoint/2010/main" val="25446359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3C271-2E73-4B69-B280-41EC9A6F89E2}"/>
              </a:ext>
            </a:extLst>
          </p:cNvPr>
          <p:cNvSpPr>
            <a:spLocks noGrp="1"/>
          </p:cNvSpPr>
          <p:nvPr>
            <p:ph type="title"/>
          </p:nvPr>
        </p:nvSpPr>
        <p:spPr/>
        <p:txBody>
          <a:bodyPr/>
          <a:lstStyle/>
          <a:p>
            <a:r>
              <a:rPr lang="en-AU" dirty="0"/>
              <a:t>Back to gravity</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9A9714AC-CD19-45CD-93F0-C5CA0B4B7C1C}"/>
                  </a:ext>
                </a:extLst>
              </p:cNvPr>
              <p:cNvSpPr>
                <a:spLocks noGrp="1"/>
              </p:cNvSpPr>
              <p:nvPr>
                <p:ph idx="1"/>
              </p:nvPr>
            </p:nvSpPr>
            <p:spPr/>
            <p:txBody>
              <a:bodyPr/>
              <a:lstStyle/>
              <a:p>
                <a:r>
                  <a:rPr lang="en-AU" dirty="0"/>
                  <a:t>Everything in freefall near the surface of the Earth falls at </a:t>
                </a:r>
                <a14:m>
                  <m:oMath xmlns:m="http://schemas.openxmlformats.org/officeDocument/2006/math">
                    <m:r>
                      <a:rPr lang="en-AU" b="0" i="1" smtClean="0">
                        <a:latin typeface="Cambria Math" panose="02040503050406030204" pitchFamily="18" charset="0"/>
                      </a:rPr>
                      <m:t>9.80</m:t>
                    </m:r>
                    <m:r>
                      <a:rPr lang="en-AU" b="0" i="1" smtClean="0">
                        <a:latin typeface="Cambria Math" panose="02040503050406030204" pitchFamily="18" charset="0"/>
                      </a:rPr>
                      <m:t>𝑚</m:t>
                    </m:r>
                    <m:sSup>
                      <m:sSupPr>
                        <m:ctrlPr>
                          <a:rPr lang="en-AU" b="0" i="1" smtClean="0">
                            <a:latin typeface="Cambria Math" panose="02040503050406030204" pitchFamily="18" charset="0"/>
                          </a:rPr>
                        </m:ctrlPr>
                      </m:sSupPr>
                      <m:e>
                        <m:r>
                          <a:rPr lang="en-AU" b="0" i="1" smtClean="0">
                            <a:latin typeface="Cambria Math" panose="02040503050406030204" pitchFamily="18" charset="0"/>
                          </a:rPr>
                          <m:t>𝑠</m:t>
                        </m:r>
                      </m:e>
                      <m:sup>
                        <m:r>
                          <a:rPr lang="en-AU" b="0" i="1" smtClean="0">
                            <a:latin typeface="Cambria Math" panose="02040503050406030204" pitchFamily="18" charset="0"/>
                          </a:rPr>
                          <m:t>−2</m:t>
                        </m:r>
                      </m:sup>
                    </m:sSup>
                  </m:oMath>
                </a14:m>
                <a:endParaRPr lang="en-AU" b="0" dirty="0"/>
              </a:p>
              <a:p>
                <a:endParaRPr lang="en-AU" dirty="0"/>
              </a:p>
              <a:p>
                <a:r>
                  <a:rPr lang="en-AU" dirty="0"/>
                  <a:t>Brian Cox gravity video </a:t>
                </a:r>
                <a:r>
                  <a:rPr lang="en-AU" sz="2000" dirty="0">
                    <a:hlinkClick r:id="rId2"/>
                  </a:rPr>
                  <a:t>https://www.youtube.com/watch?v=E43-CfukEgs</a:t>
                </a:r>
                <a:endParaRPr lang="en-AU" dirty="0"/>
              </a:p>
              <a:p>
                <a:endParaRPr lang="en-AU" dirty="0"/>
              </a:p>
            </p:txBody>
          </p:sp>
        </mc:Choice>
        <mc:Fallback>
          <p:sp>
            <p:nvSpPr>
              <p:cNvPr id="3" name="Content Placeholder 2">
                <a:extLst>
                  <a:ext uri="{FF2B5EF4-FFF2-40B4-BE49-F238E27FC236}">
                    <a16:creationId xmlns:a16="http://schemas.microsoft.com/office/drawing/2014/main" id="{9A9714AC-CD19-45CD-93F0-C5CA0B4B7C1C}"/>
                  </a:ext>
                </a:extLst>
              </p:cNvPr>
              <p:cNvSpPr>
                <a:spLocks noGrp="1" noRot="1" noChangeAspect="1" noMove="1" noResize="1" noEditPoints="1" noAdjustHandles="1" noChangeArrowheads="1" noChangeShapeType="1" noTextEdit="1"/>
              </p:cNvSpPr>
              <p:nvPr>
                <p:ph idx="1"/>
              </p:nvPr>
            </p:nvSpPr>
            <p:spPr>
              <a:blipFill>
                <a:blip r:embed="rId3"/>
                <a:stretch>
                  <a:fillRect l="-2007" t="-5909"/>
                </a:stretch>
              </a:blipFill>
            </p:spPr>
            <p:txBody>
              <a:bodyPr/>
              <a:lstStyle/>
              <a:p>
                <a:r>
                  <a:rPr lang="en-AU">
                    <a:noFill/>
                  </a:rPr>
                  <a:t> </a:t>
                </a:r>
              </a:p>
            </p:txBody>
          </p:sp>
        </mc:Fallback>
      </mc:AlternateContent>
    </p:spTree>
    <p:extLst>
      <p:ext uri="{BB962C8B-B14F-4D97-AF65-F5344CB8AC3E}">
        <p14:creationId xmlns:p14="http://schemas.microsoft.com/office/powerpoint/2010/main" val="3404739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E79D2-A84A-4475-8FF0-6A702B881CEF}"/>
              </a:ext>
            </a:extLst>
          </p:cNvPr>
          <p:cNvSpPr>
            <a:spLocks noGrp="1"/>
          </p:cNvSpPr>
          <p:nvPr>
            <p:ph type="title"/>
          </p:nvPr>
        </p:nvSpPr>
        <p:spPr/>
        <p:txBody>
          <a:bodyPr/>
          <a:lstStyle/>
          <a:p>
            <a:r>
              <a:rPr lang="en-AU" dirty="0"/>
              <a:t>Onward</a:t>
            </a:r>
          </a:p>
        </p:txBody>
      </p:sp>
      <p:sp>
        <p:nvSpPr>
          <p:cNvPr id="3" name="Content Placeholder 2">
            <a:extLst>
              <a:ext uri="{FF2B5EF4-FFF2-40B4-BE49-F238E27FC236}">
                <a16:creationId xmlns:a16="http://schemas.microsoft.com/office/drawing/2014/main" id="{A5C377F0-00AF-4A0B-8359-CD354DAE2A93}"/>
              </a:ext>
            </a:extLst>
          </p:cNvPr>
          <p:cNvSpPr>
            <a:spLocks noGrp="1"/>
          </p:cNvSpPr>
          <p:nvPr>
            <p:ph idx="1"/>
          </p:nvPr>
        </p:nvSpPr>
        <p:spPr/>
        <p:txBody>
          <a:bodyPr>
            <a:normAutofit fontScale="92500" lnSpcReduction="10000"/>
          </a:bodyPr>
          <a:lstStyle/>
          <a:p>
            <a:r>
              <a:rPr lang="en-AU" dirty="0"/>
              <a:t>On or near the surface of the earth at “normal” speeds and temperatures, “normal” things can be described using Newtonian Mechanics</a:t>
            </a:r>
          </a:p>
          <a:p>
            <a:endParaRPr lang="en-AU" dirty="0"/>
          </a:p>
          <a:p>
            <a:r>
              <a:rPr lang="en-AU" dirty="0"/>
              <a:t>Thus we will start our study looking at normal stuff in everyday situations – except there is no friction and everything is considered a point (has no dimensions), but otherwise perfectly normal</a:t>
            </a:r>
          </a:p>
          <a:p>
            <a:endParaRPr lang="en-AU" dirty="0"/>
          </a:p>
          <a:p>
            <a:r>
              <a:rPr lang="en-AU" dirty="0"/>
              <a:t>Who am I kidding – you chose physics – nothing is normal</a:t>
            </a:r>
          </a:p>
          <a:p>
            <a:endParaRPr lang="en-AU" dirty="0"/>
          </a:p>
        </p:txBody>
      </p:sp>
    </p:spTree>
    <p:extLst>
      <p:ext uri="{BB962C8B-B14F-4D97-AF65-F5344CB8AC3E}">
        <p14:creationId xmlns:p14="http://schemas.microsoft.com/office/powerpoint/2010/main" val="720971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41F27-184A-4E0F-8267-FE785331B394}"/>
              </a:ext>
            </a:extLst>
          </p:cNvPr>
          <p:cNvSpPr>
            <a:spLocks noGrp="1"/>
          </p:cNvSpPr>
          <p:nvPr>
            <p:ph type="title"/>
          </p:nvPr>
        </p:nvSpPr>
        <p:spPr/>
        <p:txBody>
          <a:bodyPr/>
          <a:lstStyle/>
          <a:p>
            <a:r>
              <a:rPr lang="en-AU" dirty="0"/>
              <a:t>Force changes motion</a:t>
            </a:r>
          </a:p>
        </p:txBody>
      </p:sp>
      <p:sp>
        <p:nvSpPr>
          <p:cNvPr id="3" name="Content Placeholder 2">
            <a:extLst>
              <a:ext uri="{FF2B5EF4-FFF2-40B4-BE49-F238E27FC236}">
                <a16:creationId xmlns:a16="http://schemas.microsoft.com/office/drawing/2014/main" id="{A4F77459-BB87-4612-8629-2C50C2F9205B}"/>
              </a:ext>
            </a:extLst>
          </p:cNvPr>
          <p:cNvSpPr>
            <a:spLocks noGrp="1"/>
          </p:cNvSpPr>
          <p:nvPr>
            <p:ph idx="1"/>
          </p:nvPr>
        </p:nvSpPr>
        <p:spPr/>
        <p:txBody>
          <a:bodyPr/>
          <a:lstStyle/>
          <a:p>
            <a:r>
              <a:rPr lang="en-AU" dirty="0"/>
              <a:t>You are racing through Gotham city in the Batmobile. Keeping your foot on the accelerator, you tear around a tight corner between two buildings.</a:t>
            </a:r>
          </a:p>
          <a:p>
            <a:r>
              <a:rPr lang="en-AU" dirty="0"/>
              <a:t>Suddenly you find your shoulder pressing against the side of the car – a force</a:t>
            </a:r>
          </a:p>
          <a:p>
            <a:r>
              <a:rPr lang="en-AU" dirty="0"/>
              <a:t>But where does that force come from? Your speed has not changed</a:t>
            </a:r>
          </a:p>
        </p:txBody>
      </p:sp>
    </p:spTree>
    <p:extLst>
      <p:ext uri="{BB962C8B-B14F-4D97-AF65-F5344CB8AC3E}">
        <p14:creationId xmlns:p14="http://schemas.microsoft.com/office/powerpoint/2010/main" val="413523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BEF33-0576-471F-8CD9-A0B1B40DDBB1}"/>
              </a:ext>
            </a:extLst>
          </p:cNvPr>
          <p:cNvSpPr>
            <a:spLocks noGrp="1"/>
          </p:cNvSpPr>
          <p:nvPr>
            <p:ph type="title"/>
          </p:nvPr>
        </p:nvSpPr>
        <p:spPr/>
        <p:txBody>
          <a:bodyPr/>
          <a:lstStyle/>
          <a:p>
            <a:r>
              <a:rPr lang="en-AU" dirty="0"/>
              <a:t>Newton’s First Law  </a:t>
            </a:r>
            <a:r>
              <a:rPr lang="en-AU" sz="3200" dirty="0"/>
              <a:t>(N1L)</a:t>
            </a:r>
            <a:endParaRPr lang="en-AU" dirty="0"/>
          </a:p>
        </p:txBody>
      </p:sp>
      <p:sp>
        <p:nvSpPr>
          <p:cNvPr id="3" name="Content Placeholder 2">
            <a:extLst>
              <a:ext uri="{FF2B5EF4-FFF2-40B4-BE49-F238E27FC236}">
                <a16:creationId xmlns:a16="http://schemas.microsoft.com/office/drawing/2014/main" id="{10781E1D-C107-41A0-A332-7B60D41127DB}"/>
              </a:ext>
            </a:extLst>
          </p:cNvPr>
          <p:cNvSpPr>
            <a:spLocks noGrp="1"/>
          </p:cNvSpPr>
          <p:nvPr>
            <p:ph idx="1"/>
          </p:nvPr>
        </p:nvSpPr>
        <p:spPr/>
        <p:txBody>
          <a:bodyPr/>
          <a:lstStyle/>
          <a:p>
            <a:r>
              <a:rPr lang="en-AU" dirty="0"/>
              <a:t>In our universe, everything ‘wants’ to go in a straight line</a:t>
            </a:r>
          </a:p>
          <a:p>
            <a:pPr lvl="1"/>
            <a:r>
              <a:rPr lang="en-AU" dirty="0"/>
              <a:t>‘linear’</a:t>
            </a:r>
          </a:p>
          <a:p>
            <a:r>
              <a:rPr lang="en-AU" dirty="0"/>
              <a:t>Properties are conserved in a straight line;</a:t>
            </a:r>
          </a:p>
          <a:p>
            <a:pPr lvl="1"/>
            <a:r>
              <a:rPr lang="en-AU" dirty="0"/>
              <a:t>Energy</a:t>
            </a:r>
          </a:p>
          <a:p>
            <a:pPr lvl="1"/>
            <a:r>
              <a:rPr lang="en-AU" dirty="0"/>
              <a:t>Momentum</a:t>
            </a:r>
          </a:p>
          <a:p>
            <a:r>
              <a:rPr lang="en-AU" dirty="0"/>
              <a:t>Any object that is not moving in a straight line is moving under the influence of a force</a:t>
            </a:r>
          </a:p>
        </p:txBody>
      </p:sp>
    </p:spTree>
    <p:extLst>
      <p:ext uri="{BB962C8B-B14F-4D97-AF65-F5344CB8AC3E}">
        <p14:creationId xmlns:p14="http://schemas.microsoft.com/office/powerpoint/2010/main" val="3870234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F72B1-8F4F-470A-8050-A99C4299EBE5}"/>
              </a:ext>
            </a:extLst>
          </p:cNvPr>
          <p:cNvSpPr>
            <a:spLocks noGrp="1"/>
          </p:cNvSpPr>
          <p:nvPr>
            <p:ph type="title"/>
          </p:nvPr>
        </p:nvSpPr>
        <p:spPr/>
        <p:txBody>
          <a:bodyPr/>
          <a:lstStyle/>
          <a:p>
            <a:r>
              <a:rPr lang="en-AU" dirty="0"/>
              <a:t>Big think</a:t>
            </a:r>
          </a:p>
        </p:txBody>
      </p:sp>
      <p:sp>
        <p:nvSpPr>
          <p:cNvPr id="3" name="Content Placeholder 2">
            <a:extLst>
              <a:ext uri="{FF2B5EF4-FFF2-40B4-BE49-F238E27FC236}">
                <a16:creationId xmlns:a16="http://schemas.microsoft.com/office/drawing/2014/main" id="{D5E12CD9-A964-4E01-8353-375D5AB4144E}"/>
              </a:ext>
            </a:extLst>
          </p:cNvPr>
          <p:cNvSpPr>
            <a:spLocks noGrp="1"/>
          </p:cNvSpPr>
          <p:nvPr>
            <p:ph idx="1"/>
          </p:nvPr>
        </p:nvSpPr>
        <p:spPr/>
        <p:txBody>
          <a:bodyPr/>
          <a:lstStyle/>
          <a:p>
            <a:r>
              <a:rPr lang="en-AU" dirty="0"/>
              <a:t>Earth moves around the sun, which moves around a black hole</a:t>
            </a:r>
          </a:p>
        </p:txBody>
      </p:sp>
    </p:spTree>
    <p:extLst>
      <p:ext uri="{BB962C8B-B14F-4D97-AF65-F5344CB8AC3E}">
        <p14:creationId xmlns:p14="http://schemas.microsoft.com/office/powerpoint/2010/main" val="84531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C88CD-76C3-457B-A0AC-20BB768E0157}"/>
              </a:ext>
            </a:extLst>
          </p:cNvPr>
          <p:cNvSpPr>
            <a:spLocks noGrp="1"/>
          </p:cNvSpPr>
          <p:nvPr>
            <p:ph type="title"/>
          </p:nvPr>
        </p:nvSpPr>
        <p:spPr/>
        <p:txBody>
          <a:bodyPr/>
          <a:lstStyle/>
          <a:p>
            <a:r>
              <a:rPr lang="en-AU" dirty="0"/>
              <a:t>Inertia</a:t>
            </a:r>
          </a:p>
        </p:txBody>
      </p:sp>
      <p:sp>
        <p:nvSpPr>
          <p:cNvPr id="3" name="Content Placeholder 2">
            <a:extLst>
              <a:ext uri="{FF2B5EF4-FFF2-40B4-BE49-F238E27FC236}">
                <a16:creationId xmlns:a16="http://schemas.microsoft.com/office/drawing/2014/main" id="{73E32204-C03E-438B-8D43-F105DD8F0F23}"/>
              </a:ext>
            </a:extLst>
          </p:cNvPr>
          <p:cNvSpPr>
            <a:spLocks noGrp="1"/>
          </p:cNvSpPr>
          <p:nvPr>
            <p:ph idx="1"/>
          </p:nvPr>
        </p:nvSpPr>
        <p:spPr/>
        <p:txBody>
          <a:bodyPr/>
          <a:lstStyle/>
          <a:p>
            <a:r>
              <a:rPr lang="en-AU" b="0" i="0" dirty="0">
                <a:solidFill>
                  <a:srgbClr val="303336"/>
                </a:solidFill>
                <a:effectLst/>
                <a:latin typeface="Open Sans"/>
              </a:rPr>
              <a:t>a property of matter by which it remains at rest or in uniform motion in the same straight line unless acted upon by some external force </a:t>
            </a:r>
            <a:r>
              <a:rPr lang="en-AU" sz="1800" b="0" i="0" dirty="0">
                <a:solidFill>
                  <a:srgbClr val="303336"/>
                </a:solidFill>
                <a:effectLst/>
                <a:latin typeface="Open Sans"/>
              </a:rPr>
              <a:t>(</a:t>
            </a:r>
            <a:r>
              <a:rPr lang="en-AU" sz="1800" i="1" dirty="0">
                <a:solidFill>
                  <a:srgbClr val="303336"/>
                </a:solidFill>
                <a:latin typeface="Open Sans"/>
              </a:rPr>
              <a:t>Merriam Webster Dictionary)</a:t>
            </a:r>
          </a:p>
          <a:p>
            <a:endParaRPr lang="en-AU" dirty="0"/>
          </a:p>
        </p:txBody>
      </p:sp>
    </p:spTree>
    <p:extLst>
      <p:ext uri="{BB962C8B-B14F-4D97-AF65-F5344CB8AC3E}">
        <p14:creationId xmlns:p14="http://schemas.microsoft.com/office/powerpoint/2010/main" val="2833250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305B8-548E-40C4-9BD8-FABEB926A427}"/>
              </a:ext>
            </a:extLst>
          </p:cNvPr>
          <p:cNvSpPr>
            <a:spLocks noGrp="1"/>
          </p:cNvSpPr>
          <p:nvPr>
            <p:ph type="title"/>
          </p:nvPr>
        </p:nvSpPr>
        <p:spPr/>
        <p:txBody>
          <a:bodyPr/>
          <a:lstStyle/>
          <a:p>
            <a:r>
              <a:rPr lang="en-AU" dirty="0"/>
              <a:t>Newton’s Second Law </a:t>
            </a:r>
            <a:r>
              <a:rPr lang="en-AU" sz="2800" dirty="0"/>
              <a:t>(N2L)</a:t>
            </a:r>
            <a:endParaRPr lang="en-AU"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D9473662-31E9-4E07-A204-3A7E8BF269BD}"/>
                  </a:ext>
                </a:extLst>
              </p:cNvPr>
              <p:cNvSpPr>
                <a:spLocks noGrp="1"/>
              </p:cNvSpPr>
              <p:nvPr>
                <p:ph idx="1"/>
              </p:nvPr>
            </p:nvSpPr>
            <p:spPr/>
            <p:txBody>
              <a:bodyPr>
                <a:normAutofit fontScale="92500"/>
              </a:bodyPr>
              <a:lstStyle/>
              <a:p>
                <a:r>
                  <a:rPr lang="en-AU" dirty="0"/>
                  <a:t>You have seen it many times as</a:t>
                </a:r>
              </a:p>
              <a:p>
                <a:pPr marL="0" indent="0">
                  <a:buNone/>
                </a:pPr>
                <a14:m>
                  <m:oMathPara xmlns:m="http://schemas.openxmlformats.org/officeDocument/2006/math">
                    <m:oMathParaPr>
                      <m:jc m:val="centerGroup"/>
                    </m:oMathParaPr>
                    <m:oMath xmlns:m="http://schemas.openxmlformats.org/officeDocument/2006/math">
                      <m:acc>
                        <m:accPr>
                          <m:chr m:val="⃗"/>
                          <m:ctrlPr>
                            <a:rPr lang="en-AU" i="1" smtClean="0">
                              <a:latin typeface="Cambria Math" panose="02040503050406030204" pitchFamily="18" charset="0"/>
                            </a:rPr>
                          </m:ctrlPr>
                        </m:accPr>
                        <m:e>
                          <m:r>
                            <a:rPr lang="en-AU" b="0" i="1" smtClean="0">
                              <a:latin typeface="Cambria Math" panose="02040503050406030204" pitchFamily="18" charset="0"/>
                            </a:rPr>
                            <m:t>𝐹</m:t>
                          </m:r>
                        </m:e>
                      </m:acc>
                      <m:r>
                        <a:rPr lang="en-AU" b="0" i="1" smtClean="0">
                          <a:latin typeface="Cambria Math" panose="02040503050406030204" pitchFamily="18" charset="0"/>
                        </a:rPr>
                        <m:t>=</m:t>
                      </m:r>
                      <m:r>
                        <a:rPr lang="en-AU" b="0" i="1" smtClean="0">
                          <a:latin typeface="Cambria Math" panose="02040503050406030204" pitchFamily="18" charset="0"/>
                        </a:rPr>
                        <m:t>𝑚</m:t>
                      </m:r>
                      <m:acc>
                        <m:accPr>
                          <m:chr m:val="⃗"/>
                          <m:ctrlPr>
                            <a:rPr lang="en-AU" b="0" i="1" smtClean="0">
                              <a:latin typeface="Cambria Math" panose="02040503050406030204" pitchFamily="18" charset="0"/>
                            </a:rPr>
                          </m:ctrlPr>
                        </m:accPr>
                        <m:e>
                          <m:r>
                            <a:rPr lang="en-AU" b="0" i="1" smtClean="0">
                              <a:latin typeface="Cambria Math" panose="02040503050406030204" pitchFamily="18" charset="0"/>
                            </a:rPr>
                            <m:t>𝑎</m:t>
                          </m:r>
                        </m:e>
                      </m:acc>
                    </m:oMath>
                  </m:oMathPara>
                </a14:m>
                <a:endParaRPr lang="en-AU" dirty="0"/>
              </a:p>
              <a:p>
                <a:r>
                  <a:rPr lang="en-AU" dirty="0"/>
                  <a:t>To calculate the motion of objects we use it as</a:t>
                </a:r>
              </a:p>
              <a:p>
                <a:pPr marL="0" indent="0">
                  <a:buNone/>
                </a:pPr>
                <a14:m>
                  <m:oMathPara xmlns:m="http://schemas.openxmlformats.org/officeDocument/2006/math">
                    <m:oMathParaPr>
                      <m:jc m:val="centerGroup"/>
                    </m:oMathParaPr>
                    <m:oMath xmlns:m="http://schemas.openxmlformats.org/officeDocument/2006/math">
                      <m:acc>
                        <m:accPr>
                          <m:chr m:val="⃗"/>
                          <m:ctrlPr>
                            <a:rPr lang="en-AU" i="1">
                              <a:latin typeface="Cambria Math" panose="02040503050406030204" pitchFamily="18" charset="0"/>
                            </a:rPr>
                          </m:ctrlPr>
                        </m:accPr>
                        <m:e>
                          <m:r>
                            <a:rPr lang="en-AU" i="1">
                              <a:latin typeface="Cambria Math" panose="02040503050406030204" pitchFamily="18" charset="0"/>
                            </a:rPr>
                            <m:t>𝑎</m:t>
                          </m:r>
                        </m:e>
                      </m:acc>
                      <m:r>
                        <a:rPr lang="en-AU" b="0" i="1" smtClean="0">
                          <a:latin typeface="Cambria Math" panose="02040503050406030204" pitchFamily="18" charset="0"/>
                        </a:rPr>
                        <m:t>=</m:t>
                      </m:r>
                      <m:f>
                        <m:fPr>
                          <m:ctrlPr>
                            <a:rPr lang="en-AU" b="0" i="1" smtClean="0">
                              <a:latin typeface="Cambria Math" panose="02040503050406030204" pitchFamily="18" charset="0"/>
                            </a:rPr>
                          </m:ctrlPr>
                        </m:fPr>
                        <m:num>
                          <m:acc>
                            <m:accPr>
                              <m:chr m:val="⃗"/>
                              <m:ctrlPr>
                                <a:rPr lang="en-AU" i="1">
                                  <a:latin typeface="Cambria Math" panose="02040503050406030204" pitchFamily="18" charset="0"/>
                                </a:rPr>
                              </m:ctrlPr>
                            </m:accPr>
                            <m:e>
                              <m:r>
                                <a:rPr lang="en-AU" i="1">
                                  <a:latin typeface="Cambria Math" panose="02040503050406030204" pitchFamily="18" charset="0"/>
                                </a:rPr>
                                <m:t>𝐹</m:t>
                              </m:r>
                            </m:e>
                          </m:acc>
                        </m:num>
                        <m:den>
                          <m:r>
                            <a:rPr lang="en-AU" b="0" i="1" smtClean="0">
                              <a:latin typeface="Cambria Math" panose="02040503050406030204" pitchFamily="18" charset="0"/>
                            </a:rPr>
                            <m:t>𝑚</m:t>
                          </m:r>
                        </m:den>
                      </m:f>
                    </m:oMath>
                  </m:oMathPara>
                </a14:m>
                <a:endParaRPr lang="en-AU" dirty="0"/>
              </a:p>
              <a:p>
                <a:r>
                  <a:rPr lang="en-AU" dirty="0"/>
                  <a:t>But Newton actually said</a:t>
                </a:r>
              </a:p>
              <a:p>
                <a:pPr marL="0" indent="0">
                  <a:buNone/>
                </a:pPr>
                <a14:m>
                  <m:oMathPara xmlns:m="http://schemas.openxmlformats.org/officeDocument/2006/math">
                    <m:oMathParaPr>
                      <m:jc m:val="centerGroup"/>
                    </m:oMathParaPr>
                    <m:oMath xmlns:m="http://schemas.openxmlformats.org/officeDocument/2006/math">
                      <m:f>
                        <m:fPr>
                          <m:ctrlPr>
                            <a:rPr lang="en-AU" b="0" i="1" smtClean="0">
                              <a:latin typeface="Cambria Math" panose="02040503050406030204" pitchFamily="18" charset="0"/>
                              <a:ea typeface="Cambria Math" panose="02040503050406030204" pitchFamily="18" charset="0"/>
                            </a:rPr>
                          </m:ctrlPr>
                        </m:fPr>
                        <m:num>
                          <m:r>
                            <a:rPr lang="en-AU" i="1" smtClean="0">
                              <a:latin typeface="Cambria Math" panose="02040503050406030204" pitchFamily="18" charset="0"/>
                              <a:ea typeface="Cambria Math" panose="02040503050406030204" pitchFamily="18" charset="0"/>
                            </a:rPr>
                            <m:t>∆</m:t>
                          </m:r>
                          <m:acc>
                            <m:accPr>
                              <m:chr m:val="⃗"/>
                              <m:ctrlPr>
                                <a:rPr lang="en-AU" i="1" smtClean="0">
                                  <a:latin typeface="Cambria Math" panose="02040503050406030204" pitchFamily="18" charset="0"/>
                                  <a:ea typeface="Cambria Math" panose="02040503050406030204" pitchFamily="18" charset="0"/>
                                </a:rPr>
                              </m:ctrlPr>
                            </m:accPr>
                            <m:e>
                              <m:r>
                                <a:rPr lang="en-AU" b="0" i="1" smtClean="0">
                                  <a:latin typeface="Cambria Math" panose="02040503050406030204" pitchFamily="18" charset="0"/>
                                  <a:ea typeface="Cambria Math" panose="02040503050406030204" pitchFamily="18" charset="0"/>
                                </a:rPr>
                                <m:t>𝑝</m:t>
                              </m:r>
                            </m:e>
                          </m:acc>
                        </m:num>
                        <m:den>
                          <m:r>
                            <a:rPr lang="en-AU" b="0" i="1" smtClean="0">
                              <a:latin typeface="Cambria Math" panose="02040503050406030204" pitchFamily="18" charset="0"/>
                              <a:ea typeface="Cambria Math" panose="02040503050406030204" pitchFamily="18" charset="0"/>
                            </a:rPr>
                            <m:t>∆</m:t>
                          </m:r>
                          <m:r>
                            <a:rPr lang="en-AU" b="0" i="1" smtClean="0">
                              <a:latin typeface="Cambria Math" panose="02040503050406030204" pitchFamily="18" charset="0"/>
                              <a:ea typeface="Cambria Math" panose="02040503050406030204" pitchFamily="18" charset="0"/>
                            </a:rPr>
                            <m:t>𝑡</m:t>
                          </m:r>
                        </m:den>
                      </m:f>
                      <m:r>
                        <a:rPr lang="en-AU" b="0" i="1" smtClean="0">
                          <a:latin typeface="Cambria Math" panose="02040503050406030204" pitchFamily="18" charset="0"/>
                          <a:ea typeface="Cambria Math" panose="02040503050406030204" pitchFamily="18" charset="0"/>
                        </a:rPr>
                        <m:t>=</m:t>
                      </m:r>
                      <m:acc>
                        <m:accPr>
                          <m:chr m:val="⃗"/>
                          <m:ctrlPr>
                            <a:rPr lang="en-AU" b="0" i="1" smtClean="0">
                              <a:latin typeface="Cambria Math" panose="02040503050406030204" pitchFamily="18" charset="0"/>
                              <a:ea typeface="Cambria Math" panose="02040503050406030204" pitchFamily="18" charset="0"/>
                            </a:rPr>
                          </m:ctrlPr>
                        </m:accPr>
                        <m:e>
                          <m:r>
                            <a:rPr lang="en-AU" b="0" i="1" smtClean="0">
                              <a:latin typeface="Cambria Math" panose="02040503050406030204" pitchFamily="18" charset="0"/>
                              <a:ea typeface="Cambria Math" panose="02040503050406030204" pitchFamily="18" charset="0"/>
                            </a:rPr>
                            <m:t>𝑎</m:t>
                          </m:r>
                        </m:e>
                      </m:acc>
                    </m:oMath>
                  </m:oMathPara>
                </a14:m>
                <a:endParaRPr lang="en-AU" dirty="0"/>
              </a:p>
            </p:txBody>
          </p:sp>
        </mc:Choice>
        <mc:Fallback>
          <p:sp>
            <p:nvSpPr>
              <p:cNvPr id="3" name="Content Placeholder 2">
                <a:extLst>
                  <a:ext uri="{FF2B5EF4-FFF2-40B4-BE49-F238E27FC236}">
                    <a16:creationId xmlns:a16="http://schemas.microsoft.com/office/drawing/2014/main" id="{D9473662-31E9-4E07-A204-3A7E8BF269BD}"/>
                  </a:ext>
                </a:extLst>
              </p:cNvPr>
              <p:cNvSpPr>
                <a:spLocks noGrp="1" noRot="1" noChangeAspect="1" noMove="1" noResize="1" noEditPoints="1" noAdjustHandles="1" noChangeArrowheads="1" noChangeShapeType="1" noTextEdit="1"/>
              </p:cNvSpPr>
              <p:nvPr>
                <p:ph idx="1"/>
              </p:nvPr>
            </p:nvSpPr>
            <p:spPr>
              <a:blipFill>
                <a:blip r:embed="rId2"/>
                <a:stretch>
                  <a:fillRect l="-1825" t="-5455"/>
                </a:stretch>
              </a:blipFill>
            </p:spPr>
            <p:txBody>
              <a:bodyPr/>
              <a:lstStyle/>
              <a:p>
                <a:r>
                  <a:rPr lang="en-AU">
                    <a:noFill/>
                  </a:rPr>
                  <a:t> </a:t>
                </a:r>
              </a:p>
            </p:txBody>
          </p:sp>
        </mc:Fallback>
      </mc:AlternateContent>
    </p:spTree>
    <p:extLst>
      <p:ext uri="{BB962C8B-B14F-4D97-AF65-F5344CB8AC3E}">
        <p14:creationId xmlns:p14="http://schemas.microsoft.com/office/powerpoint/2010/main" val="3663020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a:extLst>
                  <a:ext uri="{FF2B5EF4-FFF2-40B4-BE49-F238E27FC236}">
                    <a16:creationId xmlns:a16="http://schemas.microsoft.com/office/drawing/2014/main" id="{0A87333D-688A-4761-84AF-B8529165E524}"/>
                  </a:ext>
                </a:extLst>
              </p:cNvPr>
              <p:cNvSpPr>
                <a:spLocks noGrp="1"/>
              </p:cNvSpPr>
              <p:nvPr>
                <p:ph type="title"/>
              </p:nvPr>
            </p:nvSpPr>
            <p:spPr/>
            <p:txBody>
              <a:bodyPr/>
              <a:lstStyle/>
              <a:p>
                <a14:m>
                  <m:oMathPara xmlns:m="http://schemas.openxmlformats.org/officeDocument/2006/math">
                    <m:oMathParaPr>
                      <m:jc m:val="centerGroup"/>
                    </m:oMathParaPr>
                    <m:oMath xmlns:m="http://schemas.openxmlformats.org/officeDocument/2006/math">
                      <m:acc>
                        <m:accPr>
                          <m:chr m:val="⃗"/>
                          <m:ctrlPr>
                            <a:rPr lang="en-AU" sz="4800" b="1" i="1" smtClean="0">
                              <a:latin typeface="Cambria Math" panose="02040503050406030204" pitchFamily="18" charset="0"/>
                            </a:rPr>
                          </m:ctrlPr>
                        </m:accPr>
                        <m:e>
                          <m:r>
                            <a:rPr lang="en-AU" sz="4800" b="1" i="1" smtClean="0">
                              <a:latin typeface="Cambria Math" panose="02040503050406030204" pitchFamily="18" charset="0"/>
                            </a:rPr>
                            <m:t>𝒑</m:t>
                          </m:r>
                        </m:e>
                      </m:acc>
                    </m:oMath>
                  </m:oMathPara>
                </a14:m>
                <a:endParaRPr lang="en-AU" b="1" dirty="0"/>
              </a:p>
            </p:txBody>
          </p:sp>
        </mc:Choice>
        <mc:Fallback>
          <p:sp>
            <p:nvSpPr>
              <p:cNvPr id="2" name="Title 1">
                <a:extLst>
                  <a:ext uri="{FF2B5EF4-FFF2-40B4-BE49-F238E27FC236}">
                    <a16:creationId xmlns:a16="http://schemas.microsoft.com/office/drawing/2014/main" id="{0A87333D-688A-4761-84AF-B8529165E524}"/>
                  </a:ext>
                </a:extLst>
              </p:cNvPr>
              <p:cNvSpPr>
                <a:spLocks noGrp="1" noRot="1" noChangeAspect="1" noMove="1" noResize="1" noEditPoints="1" noAdjustHandles="1" noChangeArrowheads="1" noChangeShapeType="1" noTextEdit="1"/>
              </p:cNvSpPr>
              <p:nvPr>
                <p:ph type="title"/>
              </p:nvPr>
            </p:nvSpPr>
            <p:spPr>
              <a:blipFill>
                <a:blip r:embed="rId2"/>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A13416FC-8D76-4CCD-BDC5-E50B8785561D}"/>
                  </a:ext>
                </a:extLst>
              </p:cNvPr>
              <p:cNvSpPr>
                <a:spLocks noGrp="1"/>
              </p:cNvSpPr>
              <p:nvPr>
                <p:ph idx="1"/>
              </p:nvPr>
            </p:nvSpPr>
            <p:spPr/>
            <p:txBody>
              <a:bodyPr>
                <a:normAutofit lnSpcReduction="10000"/>
              </a:bodyPr>
              <a:lstStyle/>
              <a:p>
                <a:pPr marL="0" indent="0">
                  <a:buNone/>
                </a:pPr>
                <a:r>
                  <a:rPr lang="en-AU" dirty="0"/>
                  <a:t>Momentum</a:t>
                </a:r>
              </a:p>
              <a:p>
                <a:r>
                  <a:rPr lang="en-AU" dirty="0"/>
                  <a:t>Momentum is a linear property of all moving objects</a:t>
                </a:r>
              </a:p>
              <a:p>
                <a:r>
                  <a:rPr lang="en-AU" dirty="0"/>
                  <a:t>Even light, which has no mass, displays momentum</a:t>
                </a:r>
              </a:p>
              <a:p>
                <a:r>
                  <a:rPr lang="en-AU" dirty="0"/>
                  <a:t>For a ‘normal’ object  </a:t>
                </a:r>
                <a14:m>
                  <m:oMath xmlns:m="http://schemas.openxmlformats.org/officeDocument/2006/math">
                    <m:acc>
                      <m:accPr>
                        <m:chr m:val="⃗"/>
                        <m:ctrlPr>
                          <a:rPr lang="en-AU" i="1" smtClean="0">
                            <a:latin typeface="Cambria Math" panose="02040503050406030204" pitchFamily="18" charset="0"/>
                          </a:rPr>
                        </m:ctrlPr>
                      </m:accPr>
                      <m:e>
                        <m:r>
                          <a:rPr lang="en-AU" b="0" i="1" smtClean="0">
                            <a:latin typeface="Cambria Math" panose="02040503050406030204" pitchFamily="18" charset="0"/>
                          </a:rPr>
                          <m:t>𝑝</m:t>
                        </m:r>
                      </m:e>
                    </m:acc>
                    <m:r>
                      <a:rPr lang="en-AU" b="0" i="1" smtClean="0">
                        <a:latin typeface="Cambria Math" panose="02040503050406030204" pitchFamily="18" charset="0"/>
                      </a:rPr>
                      <m:t>=</m:t>
                    </m:r>
                    <m:r>
                      <a:rPr lang="en-AU" b="0" i="1" smtClean="0">
                        <a:latin typeface="Cambria Math" panose="02040503050406030204" pitchFamily="18" charset="0"/>
                      </a:rPr>
                      <m:t>𝑚</m:t>
                    </m:r>
                    <m:acc>
                      <m:accPr>
                        <m:chr m:val="⃗"/>
                        <m:ctrlPr>
                          <a:rPr lang="en-AU" b="0" i="1" smtClean="0">
                            <a:latin typeface="Cambria Math" panose="02040503050406030204" pitchFamily="18" charset="0"/>
                          </a:rPr>
                        </m:ctrlPr>
                      </m:accPr>
                      <m:e>
                        <m:r>
                          <a:rPr lang="en-AU" b="0" i="1" smtClean="0">
                            <a:latin typeface="Cambria Math" panose="02040503050406030204" pitchFamily="18" charset="0"/>
                          </a:rPr>
                          <m:t>𝑣</m:t>
                        </m:r>
                      </m:e>
                    </m:acc>
                  </m:oMath>
                </a14:m>
                <a:endParaRPr lang="en-AU" dirty="0"/>
              </a:p>
              <a:p>
                <a:pPr marL="0" indent="0">
                  <a:buNone/>
                </a:pPr>
                <a:r>
                  <a:rPr lang="en-AU" dirty="0"/>
                  <a:t>Momentum vs Inertia?</a:t>
                </a:r>
              </a:p>
              <a:p>
                <a:pPr marL="0" indent="0">
                  <a:buNone/>
                </a:pPr>
                <a:r>
                  <a:rPr lang="en-AU" dirty="0"/>
                  <a:t>Momentum is a calculatable / measurable quantity</a:t>
                </a:r>
              </a:p>
              <a:p>
                <a:pPr marL="0" indent="0">
                  <a:buNone/>
                </a:pPr>
                <a:r>
                  <a:rPr lang="en-AU" dirty="0"/>
                  <a:t>Inertia is a concept (without an equation)</a:t>
                </a:r>
              </a:p>
            </p:txBody>
          </p:sp>
        </mc:Choice>
        <mc:Fallback>
          <p:sp>
            <p:nvSpPr>
              <p:cNvPr id="3" name="Content Placeholder 2">
                <a:extLst>
                  <a:ext uri="{FF2B5EF4-FFF2-40B4-BE49-F238E27FC236}">
                    <a16:creationId xmlns:a16="http://schemas.microsoft.com/office/drawing/2014/main" id="{A13416FC-8D76-4CCD-BDC5-E50B8785561D}"/>
                  </a:ext>
                </a:extLst>
              </p:cNvPr>
              <p:cNvSpPr>
                <a:spLocks noGrp="1" noRot="1" noChangeAspect="1" noMove="1" noResize="1" noEditPoints="1" noAdjustHandles="1" noChangeArrowheads="1" noChangeShapeType="1" noTextEdit="1"/>
              </p:cNvSpPr>
              <p:nvPr>
                <p:ph idx="1"/>
              </p:nvPr>
            </p:nvSpPr>
            <p:spPr>
              <a:blipFill>
                <a:blip r:embed="rId3"/>
                <a:stretch>
                  <a:fillRect l="-2007" t="-2424"/>
                </a:stretch>
              </a:blipFill>
            </p:spPr>
            <p:txBody>
              <a:bodyPr/>
              <a:lstStyle/>
              <a:p>
                <a:r>
                  <a:rPr lang="en-AU">
                    <a:noFill/>
                  </a:rPr>
                  <a:t> </a:t>
                </a:r>
              </a:p>
            </p:txBody>
          </p:sp>
        </mc:Fallback>
      </mc:AlternateContent>
    </p:spTree>
    <p:extLst>
      <p:ext uri="{BB962C8B-B14F-4D97-AF65-F5344CB8AC3E}">
        <p14:creationId xmlns:p14="http://schemas.microsoft.com/office/powerpoint/2010/main" val="20753055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Parallax</Template>
  <TotalTime>315</TotalTime>
  <Words>847</Words>
  <Application>Microsoft Office PowerPoint</Application>
  <PresentationFormat>Widescreen</PresentationFormat>
  <Paragraphs>96</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Cambria Math</vt:lpstr>
      <vt:lpstr>Corbel</vt:lpstr>
      <vt:lpstr>Open Sans</vt:lpstr>
      <vt:lpstr>Parallax</vt:lpstr>
      <vt:lpstr>Forces</vt:lpstr>
      <vt:lpstr>Physics</vt:lpstr>
      <vt:lpstr>Onward</vt:lpstr>
      <vt:lpstr>Force changes motion</vt:lpstr>
      <vt:lpstr>Newton’s First Law  (N1L)</vt:lpstr>
      <vt:lpstr>Big think</vt:lpstr>
      <vt:lpstr>Inertia</vt:lpstr>
      <vt:lpstr>Newton’s Second Law (N2L)</vt:lpstr>
      <vt:lpstr>p ⃗</vt:lpstr>
      <vt:lpstr>Quick discussion</vt:lpstr>
      <vt:lpstr>Newton’s Third Law  (N3L)</vt:lpstr>
      <vt:lpstr>That’s N3L</vt:lpstr>
      <vt:lpstr>Gravity</vt:lpstr>
      <vt:lpstr>Newton’s Universal Law of Gravitation</vt:lpstr>
      <vt:lpstr>Your weight</vt:lpstr>
      <vt:lpstr>Lets do it …</vt:lpstr>
      <vt:lpstr>So, how fast do I fall with gravity (N2L)</vt:lpstr>
      <vt:lpstr>Quick algebra</vt:lpstr>
      <vt:lpstr>aside</vt:lpstr>
      <vt:lpstr>Back to gravity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Ian Dewey</dc:creator>
  <cp:lastModifiedBy>Ian Dewey</cp:lastModifiedBy>
  <cp:revision>1</cp:revision>
  <dcterms:created xsi:type="dcterms:W3CDTF">2020-12-02T22:13:24Z</dcterms:created>
  <dcterms:modified xsi:type="dcterms:W3CDTF">2020-12-03T03:28:33Z</dcterms:modified>
</cp:coreProperties>
</file>