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handoutMasterIdLst>
    <p:handoutMasterId r:id="rId57"/>
  </p:handoutMasterIdLst>
  <p:sldIdLst>
    <p:sldId id="256" r:id="rId2"/>
    <p:sldId id="257" r:id="rId3"/>
    <p:sldId id="319" r:id="rId4"/>
    <p:sldId id="258" r:id="rId5"/>
    <p:sldId id="259" r:id="rId6"/>
    <p:sldId id="261" r:id="rId7"/>
    <p:sldId id="262" r:id="rId8"/>
    <p:sldId id="263" r:id="rId9"/>
    <p:sldId id="264" r:id="rId10"/>
    <p:sldId id="265" r:id="rId11"/>
    <p:sldId id="266" r:id="rId12"/>
    <p:sldId id="267" r:id="rId13"/>
    <p:sldId id="268" r:id="rId14"/>
    <p:sldId id="270" r:id="rId15"/>
    <p:sldId id="271" r:id="rId16"/>
    <p:sldId id="269" r:id="rId17"/>
    <p:sldId id="272" r:id="rId18"/>
    <p:sldId id="273" r:id="rId19"/>
    <p:sldId id="274" r:id="rId20"/>
    <p:sldId id="275" r:id="rId21"/>
    <p:sldId id="276" r:id="rId22"/>
    <p:sldId id="277" r:id="rId23"/>
    <p:sldId id="278" r:id="rId24"/>
    <p:sldId id="279" r:id="rId25"/>
    <p:sldId id="280" r:id="rId26"/>
    <p:sldId id="281" r:id="rId27"/>
    <p:sldId id="287" r:id="rId28"/>
    <p:sldId id="288" r:id="rId29"/>
    <p:sldId id="289" r:id="rId30"/>
    <p:sldId id="290" r:id="rId31"/>
    <p:sldId id="310" r:id="rId32"/>
    <p:sldId id="311" r:id="rId33"/>
    <p:sldId id="312" r:id="rId34"/>
    <p:sldId id="313" r:id="rId35"/>
    <p:sldId id="314" r:id="rId36"/>
    <p:sldId id="315" r:id="rId37"/>
    <p:sldId id="316" r:id="rId38"/>
    <p:sldId id="317" r:id="rId39"/>
    <p:sldId id="318" r:id="rId40"/>
    <p:sldId id="294" r:id="rId41"/>
    <p:sldId id="296" r:id="rId42"/>
    <p:sldId id="295" r:id="rId43"/>
    <p:sldId id="300" r:id="rId44"/>
    <p:sldId id="297" r:id="rId45"/>
    <p:sldId id="298" r:id="rId46"/>
    <p:sldId id="299" r:id="rId47"/>
    <p:sldId id="301" r:id="rId48"/>
    <p:sldId id="302" r:id="rId49"/>
    <p:sldId id="304" r:id="rId50"/>
    <p:sldId id="303" r:id="rId51"/>
    <p:sldId id="305" r:id="rId52"/>
    <p:sldId id="306" r:id="rId53"/>
    <p:sldId id="307" r:id="rId54"/>
    <p:sldId id="308" r:id="rId55"/>
    <p:sldId id="309" r:id="rId56"/>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2F21E-C5A4-4EE0-9C4B-5577D3DA801A}" v="80" dt="2020-11-04T09:32:48.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77" autoAdjust="0"/>
    <p:restoredTop sz="86449" autoAdjust="0"/>
  </p:normalViewPr>
  <p:slideViewPr>
    <p:cSldViewPr>
      <p:cViewPr varScale="1">
        <p:scale>
          <a:sx n="54" d="100"/>
          <a:sy n="54" d="100"/>
        </p:scale>
        <p:origin x="1268"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Dewey" userId="cdd3f6ac-04b7-4508-bc39-df8ba05dc742" providerId="ADAL" clId="{12B2F21E-C5A4-4EE0-9C4B-5577D3DA801A}"/>
    <pc:docChg chg="undo custSel mod addSld delSld modSld modMainMaster">
      <pc:chgData name="Ian Dewey" userId="cdd3f6ac-04b7-4508-bc39-df8ba05dc742" providerId="ADAL" clId="{12B2F21E-C5A4-4EE0-9C4B-5577D3DA801A}" dt="2020-11-04T09:32:53.036" v="795" actId="47"/>
      <pc:docMkLst>
        <pc:docMk/>
      </pc:docMkLst>
      <pc:sldChg chg="modSp mod">
        <pc:chgData name="Ian Dewey" userId="cdd3f6ac-04b7-4508-bc39-df8ba05dc742" providerId="ADAL" clId="{12B2F21E-C5A4-4EE0-9C4B-5577D3DA801A}" dt="2020-10-20T02:01:11.980" v="719" actId="403"/>
        <pc:sldMkLst>
          <pc:docMk/>
          <pc:sldMk cId="0" sldId="256"/>
        </pc:sldMkLst>
        <pc:spChg chg="mod">
          <ac:chgData name="Ian Dewey" userId="cdd3f6ac-04b7-4508-bc39-df8ba05dc742" providerId="ADAL" clId="{12B2F21E-C5A4-4EE0-9C4B-5577D3DA801A}" dt="2020-10-20T02:01:11.980" v="719" actId="403"/>
          <ac:spMkLst>
            <pc:docMk/>
            <pc:sldMk cId="0" sldId="256"/>
            <ac:spMk id="3074" creationId="{913D94C0-38EF-4FEC-B9BF-11ABF3483661}"/>
          </ac:spMkLst>
        </pc:spChg>
        <pc:spChg chg="mod">
          <ac:chgData name="Ian Dewey" userId="cdd3f6ac-04b7-4508-bc39-df8ba05dc742" providerId="ADAL" clId="{12B2F21E-C5A4-4EE0-9C4B-5577D3DA801A}" dt="2020-10-19T04:29:06.370" v="3" actId="20577"/>
          <ac:spMkLst>
            <pc:docMk/>
            <pc:sldMk cId="0" sldId="256"/>
            <ac:spMk id="3075" creationId="{B9BA171A-B8BB-4664-934E-1360314CDD7E}"/>
          </ac:spMkLst>
        </pc:spChg>
      </pc:sldChg>
      <pc:sldChg chg="delSp modSp mod">
        <pc:chgData name="Ian Dewey" userId="cdd3f6ac-04b7-4508-bc39-df8ba05dc742" providerId="ADAL" clId="{12B2F21E-C5A4-4EE0-9C4B-5577D3DA801A}" dt="2020-10-21T02:22:34.725" v="735" actId="403"/>
        <pc:sldMkLst>
          <pc:docMk/>
          <pc:sldMk cId="0" sldId="257"/>
        </pc:sldMkLst>
        <pc:spChg chg="mod">
          <ac:chgData name="Ian Dewey" userId="cdd3f6ac-04b7-4508-bc39-df8ba05dc742" providerId="ADAL" clId="{12B2F21E-C5A4-4EE0-9C4B-5577D3DA801A}" dt="2020-10-19T04:29:45.623" v="6" actId="27636"/>
          <ac:spMkLst>
            <pc:docMk/>
            <pc:sldMk cId="0" sldId="257"/>
            <ac:spMk id="4098" creationId="{83AEA960-C53F-4C1E-A192-FC1292F9DC30}"/>
          </ac:spMkLst>
        </pc:spChg>
        <pc:spChg chg="mod">
          <ac:chgData name="Ian Dewey" userId="cdd3f6ac-04b7-4508-bc39-df8ba05dc742" providerId="ADAL" clId="{12B2F21E-C5A4-4EE0-9C4B-5577D3DA801A}" dt="2020-10-21T02:22:34.725" v="735" actId="403"/>
          <ac:spMkLst>
            <pc:docMk/>
            <pc:sldMk cId="0" sldId="257"/>
            <ac:spMk id="4099" creationId="{4B0227DD-2CEC-4450-8140-97790CF57904}"/>
          </ac:spMkLst>
        </pc:spChg>
        <pc:spChg chg="del mod">
          <ac:chgData name="Ian Dewey" userId="cdd3f6ac-04b7-4508-bc39-df8ba05dc742" providerId="ADAL" clId="{12B2F21E-C5A4-4EE0-9C4B-5577D3DA801A}" dt="2020-10-21T02:21:32.148" v="728" actId="478"/>
          <ac:spMkLst>
            <pc:docMk/>
            <pc:sldMk cId="0" sldId="257"/>
            <ac:spMk id="4100" creationId="{DEFB7B47-2B4D-4D27-A4C5-A447528C7519}"/>
          </ac:spMkLst>
        </pc:spChg>
      </pc:sldChg>
      <pc:sldChg chg="modSp mod">
        <pc:chgData name="Ian Dewey" userId="cdd3f6ac-04b7-4508-bc39-df8ba05dc742" providerId="ADAL" clId="{12B2F21E-C5A4-4EE0-9C4B-5577D3DA801A}" dt="2020-10-21T23:27:11.038" v="761" actId="20577"/>
        <pc:sldMkLst>
          <pc:docMk/>
          <pc:sldMk cId="0" sldId="258"/>
        </pc:sldMkLst>
        <pc:spChg chg="mod">
          <ac:chgData name="Ian Dewey" userId="cdd3f6ac-04b7-4508-bc39-df8ba05dc742" providerId="ADAL" clId="{12B2F21E-C5A4-4EE0-9C4B-5577D3DA801A}" dt="2020-10-19T04:28:53.476" v="1"/>
          <ac:spMkLst>
            <pc:docMk/>
            <pc:sldMk cId="0" sldId="258"/>
            <ac:spMk id="5122" creationId="{FB05F540-CFBB-417F-A68D-7457AC90A618}"/>
          </ac:spMkLst>
        </pc:spChg>
        <pc:spChg chg="mod">
          <ac:chgData name="Ian Dewey" userId="cdd3f6ac-04b7-4508-bc39-df8ba05dc742" providerId="ADAL" clId="{12B2F21E-C5A4-4EE0-9C4B-5577D3DA801A}" dt="2020-10-21T23:27:11.038" v="761" actId="20577"/>
          <ac:spMkLst>
            <pc:docMk/>
            <pc:sldMk cId="0" sldId="258"/>
            <ac:spMk id="5123" creationId="{5CB5474D-9E00-44E3-8B9B-1D35EC8E5BCD}"/>
          </ac:spMkLst>
        </pc:spChg>
      </pc:sldChg>
      <pc:sldChg chg="modSp mod">
        <pc:chgData name="Ian Dewey" userId="cdd3f6ac-04b7-4508-bc39-df8ba05dc742" providerId="ADAL" clId="{12B2F21E-C5A4-4EE0-9C4B-5577D3DA801A}" dt="2020-10-19T04:32:54.016" v="166" actId="20577"/>
        <pc:sldMkLst>
          <pc:docMk/>
          <pc:sldMk cId="0" sldId="259"/>
        </pc:sldMkLst>
        <pc:spChg chg="mod">
          <ac:chgData name="Ian Dewey" userId="cdd3f6ac-04b7-4508-bc39-df8ba05dc742" providerId="ADAL" clId="{12B2F21E-C5A4-4EE0-9C4B-5577D3DA801A}" dt="2020-10-19T04:28:53.476" v="1"/>
          <ac:spMkLst>
            <pc:docMk/>
            <pc:sldMk cId="0" sldId="259"/>
            <ac:spMk id="6146" creationId="{319694FB-B9CB-47C3-917F-31EB14E46C02}"/>
          </ac:spMkLst>
        </pc:spChg>
        <pc:spChg chg="mod">
          <ac:chgData name="Ian Dewey" userId="cdd3f6ac-04b7-4508-bc39-df8ba05dc742" providerId="ADAL" clId="{12B2F21E-C5A4-4EE0-9C4B-5577D3DA801A}" dt="2020-10-19T04:32:54.016" v="166" actId="20577"/>
          <ac:spMkLst>
            <pc:docMk/>
            <pc:sldMk cId="0" sldId="259"/>
            <ac:spMk id="6147" creationId="{C87FB133-56B0-43DA-BBB6-076FF8FD64A6}"/>
          </ac:spMkLst>
        </pc:spChg>
      </pc:sldChg>
      <pc:sldChg chg="modSp mod">
        <pc:chgData name="Ian Dewey" userId="cdd3f6ac-04b7-4508-bc39-df8ba05dc742" providerId="ADAL" clId="{12B2F21E-C5A4-4EE0-9C4B-5577D3DA801A}" dt="2020-10-21T23:27:53.817" v="792" actId="6549"/>
        <pc:sldMkLst>
          <pc:docMk/>
          <pc:sldMk cId="0" sldId="261"/>
        </pc:sldMkLst>
        <pc:spChg chg="mod">
          <ac:chgData name="Ian Dewey" userId="cdd3f6ac-04b7-4508-bc39-df8ba05dc742" providerId="ADAL" clId="{12B2F21E-C5A4-4EE0-9C4B-5577D3DA801A}" dt="2020-10-19T04:28:53.476" v="1"/>
          <ac:spMkLst>
            <pc:docMk/>
            <pc:sldMk cId="0" sldId="261"/>
            <ac:spMk id="7170" creationId="{59882029-9FE4-46C2-AF07-D6950941B805}"/>
          </ac:spMkLst>
        </pc:spChg>
        <pc:spChg chg="mod">
          <ac:chgData name="Ian Dewey" userId="cdd3f6ac-04b7-4508-bc39-df8ba05dc742" providerId="ADAL" clId="{12B2F21E-C5A4-4EE0-9C4B-5577D3DA801A}" dt="2020-10-21T23:27:53.817" v="792" actId="6549"/>
          <ac:spMkLst>
            <pc:docMk/>
            <pc:sldMk cId="0" sldId="261"/>
            <ac:spMk id="7171" creationId="{716DE94E-7781-49D0-B3BC-11A106805B74}"/>
          </ac:spMkLst>
        </pc:spChg>
      </pc:sldChg>
      <pc:sldChg chg="modSp">
        <pc:chgData name="Ian Dewey" userId="cdd3f6ac-04b7-4508-bc39-df8ba05dc742" providerId="ADAL" clId="{12B2F21E-C5A4-4EE0-9C4B-5577D3DA801A}" dt="2020-10-19T04:33:52.681" v="170" actId="14100"/>
        <pc:sldMkLst>
          <pc:docMk/>
          <pc:sldMk cId="0" sldId="262"/>
        </pc:sldMkLst>
        <pc:spChg chg="mod">
          <ac:chgData name="Ian Dewey" userId="cdd3f6ac-04b7-4508-bc39-df8ba05dc742" providerId="ADAL" clId="{12B2F21E-C5A4-4EE0-9C4B-5577D3DA801A}" dt="2020-10-19T04:28:53.476" v="1"/>
          <ac:spMkLst>
            <pc:docMk/>
            <pc:sldMk cId="0" sldId="262"/>
            <ac:spMk id="8194" creationId="{86609757-B705-425D-8354-39B0170906C8}"/>
          </ac:spMkLst>
        </pc:spChg>
        <pc:spChg chg="mod">
          <ac:chgData name="Ian Dewey" userId="cdd3f6ac-04b7-4508-bc39-df8ba05dc742" providerId="ADAL" clId="{12B2F21E-C5A4-4EE0-9C4B-5577D3DA801A}" dt="2020-10-19T04:33:52.681" v="170" actId="14100"/>
          <ac:spMkLst>
            <pc:docMk/>
            <pc:sldMk cId="0" sldId="262"/>
            <ac:spMk id="8195" creationId="{4E1B5183-9198-42BB-BE61-6236BA0254C0}"/>
          </ac:spMkLst>
        </pc:spChg>
      </pc:sldChg>
      <pc:sldChg chg="modSp mod">
        <pc:chgData name="Ian Dewey" userId="cdd3f6ac-04b7-4508-bc39-df8ba05dc742" providerId="ADAL" clId="{12B2F21E-C5A4-4EE0-9C4B-5577D3DA801A}" dt="2020-10-19T04:34:27.630" v="174" actId="20577"/>
        <pc:sldMkLst>
          <pc:docMk/>
          <pc:sldMk cId="0" sldId="263"/>
        </pc:sldMkLst>
        <pc:spChg chg="mod">
          <ac:chgData name="Ian Dewey" userId="cdd3f6ac-04b7-4508-bc39-df8ba05dc742" providerId="ADAL" clId="{12B2F21E-C5A4-4EE0-9C4B-5577D3DA801A}" dt="2020-10-19T04:28:53.476" v="1"/>
          <ac:spMkLst>
            <pc:docMk/>
            <pc:sldMk cId="0" sldId="263"/>
            <ac:spMk id="9218" creationId="{84DD4CB3-9107-4F06-BD36-F256D40AEF16}"/>
          </ac:spMkLst>
        </pc:spChg>
        <pc:spChg chg="mod">
          <ac:chgData name="Ian Dewey" userId="cdd3f6ac-04b7-4508-bc39-df8ba05dc742" providerId="ADAL" clId="{12B2F21E-C5A4-4EE0-9C4B-5577D3DA801A}" dt="2020-10-19T04:34:27.630" v="174" actId="20577"/>
          <ac:spMkLst>
            <pc:docMk/>
            <pc:sldMk cId="0" sldId="263"/>
            <ac:spMk id="9219" creationId="{DA694077-008E-4D46-87DE-A549FD78B724}"/>
          </ac:spMkLst>
        </pc:spChg>
      </pc:sldChg>
      <pc:sldChg chg="modSp mod">
        <pc:chgData name="Ian Dewey" userId="cdd3f6ac-04b7-4508-bc39-df8ba05dc742" providerId="ADAL" clId="{12B2F21E-C5A4-4EE0-9C4B-5577D3DA801A}" dt="2020-10-19T04:35:45.854" v="193" actId="1076"/>
        <pc:sldMkLst>
          <pc:docMk/>
          <pc:sldMk cId="0" sldId="264"/>
        </pc:sldMkLst>
        <pc:spChg chg="mod">
          <ac:chgData name="Ian Dewey" userId="cdd3f6ac-04b7-4508-bc39-df8ba05dc742" providerId="ADAL" clId="{12B2F21E-C5A4-4EE0-9C4B-5577D3DA801A}" dt="2020-10-19T04:28:53.476" v="1"/>
          <ac:spMkLst>
            <pc:docMk/>
            <pc:sldMk cId="0" sldId="264"/>
            <ac:spMk id="10242" creationId="{125214F5-155B-4295-9E7B-A3BFEE7723FF}"/>
          </ac:spMkLst>
        </pc:spChg>
        <pc:spChg chg="mod">
          <ac:chgData name="Ian Dewey" userId="cdd3f6ac-04b7-4508-bc39-df8ba05dc742" providerId="ADAL" clId="{12B2F21E-C5A4-4EE0-9C4B-5577D3DA801A}" dt="2020-10-19T04:35:15.101" v="191" actId="20577"/>
          <ac:spMkLst>
            <pc:docMk/>
            <pc:sldMk cId="0" sldId="264"/>
            <ac:spMk id="10243" creationId="{0B2BA96B-E76E-4AFA-8E41-CEAC52982792}"/>
          </ac:spMkLst>
        </pc:spChg>
        <pc:spChg chg="mod">
          <ac:chgData name="Ian Dewey" userId="cdd3f6ac-04b7-4508-bc39-df8ba05dc742" providerId="ADAL" clId="{12B2F21E-C5A4-4EE0-9C4B-5577D3DA801A}" dt="2020-10-19T04:35:45.854" v="193" actId="1076"/>
          <ac:spMkLst>
            <pc:docMk/>
            <pc:sldMk cId="0" sldId="264"/>
            <ac:spMk id="10245" creationId="{1129FA24-3292-4892-9475-CB9138790A39}"/>
          </ac:spMkLst>
        </pc:spChg>
        <pc:spChg chg="mod">
          <ac:chgData name="Ian Dewey" userId="cdd3f6ac-04b7-4508-bc39-df8ba05dc742" providerId="ADAL" clId="{12B2F21E-C5A4-4EE0-9C4B-5577D3DA801A}" dt="2020-10-19T04:35:45.854" v="193" actId="1076"/>
          <ac:spMkLst>
            <pc:docMk/>
            <pc:sldMk cId="0" sldId="264"/>
            <ac:spMk id="10262" creationId="{722528C2-19E0-48A4-B488-7859C7D609DE}"/>
          </ac:spMkLst>
        </pc:spChg>
        <pc:spChg chg="mod">
          <ac:chgData name="Ian Dewey" userId="cdd3f6ac-04b7-4508-bc39-df8ba05dc742" providerId="ADAL" clId="{12B2F21E-C5A4-4EE0-9C4B-5577D3DA801A}" dt="2020-10-19T04:35:45.854" v="193" actId="1076"/>
          <ac:spMkLst>
            <pc:docMk/>
            <pc:sldMk cId="0" sldId="264"/>
            <ac:spMk id="10263" creationId="{F4A18F86-0D25-404A-A2D4-A3EE5B8D11F4}"/>
          </ac:spMkLst>
        </pc:spChg>
        <pc:spChg chg="mod">
          <ac:chgData name="Ian Dewey" userId="cdd3f6ac-04b7-4508-bc39-df8ba05dc742" providerId="ADAL" clId="{12B2F21E-C5A4-4EE0-9C4B-5577D3DA801A}" dt="2020-10-19T04:35:45.854" v="193" actId="1076"/>
          <ac:spMkLst>
            <pc:docMk/>
            <pc:sldMk cId="0" sldId="264"/>
            <ac:spMk id="10264" creationId="{9593EE69-DCE3-464C-93B0-3E1F6008639D}"/>
          </ac:spMkLst>
        </pc:spChg>
        <pc:spChg chg="mod">
          <ac:chgData name="Ian Dewey" userId="cdd3f6ac-04b7-4508-bc39-df8ba05dc742" providerId="ADAL" clId="{12B2F21E-C5A4-4EE0-9C4B-5577D3DA801A}" dt="2020-10-19T04:35:45.854" v="193" actId="1076"/>
          <ac:spMkLst>
            <pc:docMk/>
            <pc:sldMk cId="0" sldId="264"/>
            <ac:spMk id="10265" creationId="{E720C0E0-29C2-42C6-8BB6-971809FE4573}"/>
          </ac:spMkLst>
        </pc:spChg>
        <pc:spChg chg="mod">
          <ac:chgData name="Ian Dewey" userId="cdd3f6ac-04b7-4508-bc39-df8ba05dc742" providerId="ADAL" clId="{12B2F21E-C5A4-4EE0-9C4B-5577D3DA801A}" dt="2020-10-19T04:35:45.854" v="193" actId="1076"/>
          <ac:spMkLst>
            <pc:docMk/>
            <pc:sldMk cId="0" sldId="264"/>
            <ac:spMk id="10266" creationId="{E28ECD51-C2BF-4D1C-BE71-FE6614353DEB}"/>
          </ac:spMkLst>
        </pc:spChg>
        <pc:spChg chg="mod">
          <ac:chgData name="Ian Dewey" userId="cdd3f6ac-04b7-4508-bc39-df8ba05dc742" providerId="ADAL" clId="{12B2F21E-C5A4-4EE0-9C4B-5577D3DA801A}" dt="2020-10-19T04:35:45.854" v="193" actId="1076"/>
          <ac:spMkLst>
            <pc:docMk/>
            <pc:sldMk cId="0" sldId="264"/>
            <ac:spMk id="10267" creationId="{5D835F40-4A37-4C62-AD9D-6677EB8FD3E4}"/>
          </ac:spMkLst>
        </pc:spChg>
        <pc:spChg chg="mod">
          <ac:chgData name="Ian Dewey" userId="cdd3f6ac-04b7-4508-bc39-df8ba05dc742" providerId="ADAL" clId="{12B2F21E-C5A4-4EE0-9C4B-5577D3DA801A}" dt="2020-10-19T04:35:45.854" v="193" actId="1076"/>
          <ac:spMkLst>
            <pc:docMk/>
            <pc:sldMk cId="0" sldId="264"/>
            <ac:spMk id="10268" creationId="{80133E70-4D8F-4870-9866-EF9D74D93946}"/>
          </ac:spMkLst>
        </pc:spChg>
        <pc:spChg chg="mod">
          <ac:chgData name="Ian Dewey" userId="cdd3f6ac-04b7-4508-bc39-df8ba05dc742" providerId="ADAL" clId="{12B2F21E-C5A4-4EE0-9C4B-5577D3DA801A}" dt="2020-10-19T04:35:45.854" v="193" actId="1076"/>
          <ac:spMkLst>
            <pc:docMk/>
            <pc:sldMk cId="0" sldId="264"/>
            <ac:spMk id="10269" creationId="{6C181D56-8381-4075-BEC4-962853CE464D}"/>
          </ac:spMkLst>
        </pc:spChg>
        <pc:spChg chg="mod">
          <ac:chgData name="Ian Dewey" userId="cdd3f6ac-04b7-4508-bc39-df8ba05dc742" providerId="ADAL" clId="{12B2F21E-C5A4-4EE0-9C4B-5577D3DA801A}" dt="2020-10-19T04:35:45.854" v="193" actId="1076"/>
          <ac:spMkLst>
            <pc:docMk/>
            <pc:sldMk cId="0" sldId="264"/>
            <ac:spMk id="10270" creationId="{6DBC076E-47E3-41BE-A5B9-2C08662DB54C}"/>
          </ac:spMkLst>
        </pc:spChg>
        <pc:spChg chg="mod">
          <ac:chgData name="Ian Dewey" userId="cdd3f6ac-04b7-4508-bc39-df8ba05dc742" providerId="ADAL" clId="{12B2F21E-C5A4-4EE0-9C4B-5577D3DA801A}" dt="2020-10-19T04:35:45.854" v="193" actId="1076"/>
          <ac:spMkLst>
            <pc:docMk/>
            <pc:sldMk cId="0" sldId="264"/>
            <ac:spMk id="10271" creationId="{A2FFC7AE-150F-4883-9476-8F0F605F8AB3}"/>
          </ac:spMkLst>
        </pc:spChg>
        <pc:spChg chg="mod">
          <ac:chgData name="Ian Dewey" userId="cdd3f6ac-04b7-4508-bc39-df8ba05dc742" providerId="ADAL" clId="{12B2F21E-C5A4-4EE0-9C4B-5577D3DA801A}" dt="2020-10-19T04:35:45.854" v="193" actId="1076"/>
          <ac:spMkLst>
            <pc:docMk/>
            <pc:sldMk cId="0" sldId="264"/>
            <ac:spMk id="10272" creationId="{2F78DAD9-205C-48C0-848A-DD130E29F109}"/>
          </ac:spMkLst>
        </pc:spChg>
        <pc:spChg chg="mod">
          <ac:chgData name="Ian Dewey" userId="cdd3f6ac-04b7-4508-bc39-df8ba05dc742" providerId="ADAL" clId="{12B2F21E-C5A4-4EE0-9C4B-5577D3DA801A}" dt="2020-10-19T04:35:45.854" v="193" actId="1076"/>
          <ac:spMkLst>
            <pc:docMk/>
            <pc:sldMk cId="0" sldId="264"/>
            <ac:spMk id="10273" creationId="{7717E0CA-95AE-43BE-9C6E-75345323A5F9}"/>
          </ac:spMkLst>
        </pc:spChg>
        <pc:spChg chg="mod">
          <ac:chgData name="Ian Dewey" userId="cdd3f6ac-04b7-4508-bc39-df8ba05dc742" providerId="ADAL" clId="{12B2F21E-C5A4-4EE0-9C4B-5577D3DA801A}" dt="2020-10-19T04:35:45.854" v="193" actId="1076"/>
          <ac:spMkLst>
            <pc:docMk/>
            <pc:sldMk cId="0" sldId="264"/>
            <ac:spMk id="10274" creationId="{84CCBCBB-5512-4E8F-BCE1-4E24B22D4488}"/>
          </ac:spMkLst>
        </pc:spChg>
        <pc:spChg chg="mod">
          <ac:chgData name="Ian Dewey" userId="cdd3f6ac-04b7-4508-bc39-df8ba05dc742" providerId="ADAL" clId="{12B2F21E-C5A4-4EE0-9C4B-5577D3DA801A}" dt="2020-10-19T04:35:45.854" v="193" actId="1076"/>
          <ac:spMkLst>
            <pc:docMk/>
            <pc:sldMk cId="0" sldId="264"/>
            <ac:spMk id="10275" creationId="{E9E65E04-957B-42A5-AFBC-9D189D0D45F3}"/>
          </ac:spMkLst>
        </pc:spChg>
        <pc:spChg chg="mod">
          <ac:chgData name="Ian Dewey" userId="cdd3f6ac-04b7-4508-bc39-df8ba05dc742" providerId="ADAL" clId="{12B2F21E-C5A4-4EE0-9C4B-5577D3DA801A}" dt="2020-10-19T04:35:45.854" v="193" actId="1076"/>
          <ac:spMkLst>
            <pc:docMk/>
            <pc:sldMk cId="0" sldId="264"/>
            <ac:spMk id="10276" creationId="{6A881195-01C8-4633-A5A9-455754651FEB}"/>
          </ac:spMkLst>
        </pc:spChg>
        <pc:spChg chg="mod">
          <ac:chgData name="Ian Dewey" userId="cdd3f6ac-04b7-4508-bc39-df8ba05dc742" providerId="ADAL" clId="{12B2F21E-C5A4-4EE0-9C4B-5577D3DA801A}" dt="2020-10-19T04:35:45.854" v="193" actId="1076"/>
          <ac:spMkLst>
            <pc:docMk/>
            <pc:sldMk cId="0" sldId="264"/>
            <ac:spMk id="10277" creationId="{8A137C87-49EA-46EA-98AA-8BD040875662}"/>
          </ac:spMkLst>
        </pc:spChg>
        <pc:spChg chg="mod">
          <ac:chgData name="Ian Dewey" userId="cdd3f6ac-04b7-4508-bc39-df8ba05dc742" providerId="ADAL" clId="{12B2F21E-C5A4-4EE0-9C4B-5577D3DA801A}" dt="2020-10-19T04:35:45.854" v="193" actId="1076"/>
          <ac:spMkLst>
            <pc:docMk/>
            <pc:sldMk cId="0" sldId="264"/>
            <ac:spMk id="10278" creationId="{6673DAE8-1474-41A1-AF87-C0C3A20D1162}"/>
          </ac:spMkLst>
        </pc:spChg>
        <pc:spChg chg="mod">
          <ac:chgData name="Ian Dewey" userId="cdd3f6ac-04b7-4508-bc39-df8ba05dc742" providerId="ADAL" clId="{12B2F21E-C5A4-4EE0-9C4B-5577D3DA801A}" dt="2020-10-19T04:35:45.854" v="193" actId="1076"/>
          <ac:spMkLst>
            <pc:docMk/>
            <pc:sldMk cId="0" sldId="264"/>
            <ac:spMk id="10279" creationId="{FE07932A-3365-48AE-BD93-E8AF26EDB753}"/>
          </ac:spMkLst>
        </pc:spChg>
        <pc:spChg chg="mod">
          <ac:chgData name="Ian Dewey" userId="cdd3f6ac-04b7-4508-bc39-df8ba05dc742" providerId="ADAL" clId="{12B2F21E-C5A4-4EE0-9C4B-5577D3DA801A}" dt="2020-10-19T04:35:45.854" v="193" actId="1076"/>
          <ac:spMkLst>
            <pc:docMk/>
            <pc:sldMk cId="0" sldId="264"/>
            <ac:spMk id="10280" creationId="{1676F241-B830-4CE4-81C3-25FF189CD598}"/>
          </ac:spMkLst>
        </pc:spChg>
        <pc:spChg chg="mod">
          <ac:chgData name="Ian Dewey" userId="cdd3f6ac-04b7-4508-bc39-df8ba05dc742" providerId="ADAL" clId="{12B2F21E-C5A4-4EE0-9C4B-5577D3DA801A}" dt="2020-10-19T04:35:45.854" v="193" actId="1076"/>
          <ac:spMkLst>
            <pc:docMk/>
            <pc:sldMk cId="0" sldId="264"/>
            <ac:spMk id="10281" creationId="{61780536-0C22-470E-8490-D2C6A5E37058}"/>
          </ac:spMkLst>
        </pc:spChg>
        <pc:spChg chg="mod">
          <ac:chgData name="Ian Dewey" userId="cdd3f6ac-04b7-4508-bc39-df8ba05dc742" providerId="ADAL" clId="{12B2F21E-C5A4-4EE0-9C4B-5577D3DA801A}" dt="2020-10-19T04:35:45.854" v="193" actId="1076"/>
          <ac:spMkLst>
            <pc:docMk/>
            <pc:sldMk cId="0" sldId="264"/>
            <ac:spMk id="10282" creationId="{FDE070D6-2003-4323-B505-AC5FCAFFEAEF}"/>
          </ac:spMkLst>
        </pc:spChg>
        <pc:spChg chg="mod">
          <ac:chgData name="Ian Dewey" userId="cdd3f6ac-04b7-4508-bc39-df8ba05dc742" providerId="ADAL" clId="{12B2F21E-C5A4-4EE0-9C4B-5577D3DA801A}" dt="2020-10-19T04:35:45.854" v="193" actId="1076"/>
          <ac:spMkLst>
            <pc:docMk/>
            <pc:sldMk cId="0" sldId="264"/>
            <ac:spMk id="10283" creationId="{A49A7EB6-A5A0-4FFE-A24D-8AEB6C49E09E}"/>
          </ac:spMkLst>
        </pc:spChg>
        <pc:spChg chg="mod">
          <ac:chgData name="Ian Dewey" userId="cdd3f6ac-04b7-4508-bc39-df8ba05dc742" providerId="ADAL" clId="{12B2F21E-C5A4-4EE0-9C4B-5577D3DA801A}" dt="2020-10-19T04:35:45.854" v="193" actId="1076"/>
          <ac:spMkLst>
            <pc:docMk/>
            <pc:sldMk cId="0" sldId="264"/>
            <ac:spMk id="10284" creationId="{0114D244-831A-4652-8558-8C4BA453F9C3}"/>
          </ac:spMkLst>
        </pc:spChg>
        <pc:spChg chg="mod">
          <ac:chgData name="Ian Dewey" userId="cdd3f6ac-04b7-4508-bc39-df8ba05dc742" providerId="ADAL" clId="{12B2F21E-C5A4-4EE0-9C4B-5577D3DA801A}" dt="2020-10-19T04:35:45.854" v="193" actId="1076"/>
          <ac:spMkLst>
            <pc:docMk/>
            <pc:sldMk cId="0" sldId="264"/>
            <ac:spMk id="10285" creationId="{AE66E37D-10D7-4EC5-81A5-753AD787E821}"/>
          </ac:spMkLst>
        </pc:spChg>
        <pc:spChg chg="mod">
          <ac:chgData name="Ian Dewey" userId="cdd3f6ac-04b7-4508-bc39-df8ba05dc742" providerId="ADAL" clId="{12B2F21E-C5A4-4EE0-9C4B-5577D3DA801A}" dt="2020-10-19T04:35:45.854" v="193" actId="1076"/>
          <ac:spMkLst>
            <pc:docMk/>
            <pc:sldMk cId="0" sldId="264"/>
            <ac:spMk id="10286" creationId="{E3264331-5F73-4E03-9FC7-E8156A81A409}"/>
          </ac:spMkLst>
        </pc:spChg>
        <pc:spChg chg="mod">
          <ac:chgData name="Ian Dewey" userId="cdd3f6ac-04b7-4508-bc39-df8ba05dc742" providerId="ADAL" clId="{12B2F21E-C5A4-4EE0-9C4B-5577D3DA801A}" dt="2020-10-19T04:35:45.854" v="193" actId="1076"/>
          <ac:spMkLst>
            <pc:docMk/>
            <pc:sldMk cId="0" sldId="264"/>
            <ac:spMk id="10287" creationId="{74FD9408-8C5E-4A36-AF42-9F626538FE17}"/>
          </ac:spMkLst>
        </pc:spChg>
        <pc:spChg chg="mod">
          <ac:chgData name="Ian Dewey" userId="cdd3f6ac-04b7-4508-bc39-df8ba05dc742" providerId="ADAL" clId="{12B2F21E-C5A4-4EE0-9C4B-5577D3DA801A}" dt="2020-10-19T04:35:45.854" v="193" actId="1076"/>
          <ac:spMkLst>
            <pc:docMk/>
            <pc:sldMk cId="0" sldId="264"/>
            <ac:spMk id="10288" creationId="{0C056CF8-3400-40E2-B993-AE4AB9DC8A1B}"/>
          </ac:spMkLst>
        </pc:spChg>
        <pc:spChg chg="mod">
          <ac:chgData name="Ian Dewey" userId="cdd3f6ac-04b7-4508-bc39-df8ba05dc742" providerId="ADAL" clId="{12B2F21E-C5A4-4EE0-9C4B-5577D3DA801A}" dt="2020-10-19T04:35:45.854" v="193" actId="1076"/>
          <ac:spMkLst>
            <pc:docMk/>
            <pc:sldMk cId="0" sldId="264"/>
            <ac:spMk id="10289" creationId="{B67BC328-CFCB-43F6-BC27-B3C51056E07C}"/>
          </ac:spMkLst>
        </pc:spChg>
        <pc:spChg chg="mod">
          <ac:chgData name="Ian Dewey" userId="cdd3f6ac-04b7-4508-bc39-df8ba05dc742" providerId="ADAL" clId="{12B2F21E-C5A4-4EE0-9C4B-5577D3DA801A}" dt="2020-10-19T04:35:45.854" v="193" actId="1076"/>
          <ac:spMkLst>
            <pc:docMk/>
            <pc:sldMk cId="0" sldId="264"/>
            <ac:spMk id="10290" creationId="{A9A723DC-888F-4500-A00F-37FC1381621F}"/>
          </ac:spMkLst>
        </pc:spChg>
        <pc:spChg chg="mod">
          <ac:chgData name="Ian Dewey" userId="cdd3f6ac-04b7-4508-bc39-df8ba05dc742" providerId="ADAL" clId="{12B2F21E-C5A4-4EE0-9C4B-5577D3DA801A}" dt="2020-10-19T04:35:45.854" v="193" actId="1076"/>
          <ac:spMkLst>
            <pc:docMk/>
            <pc:sldMk cId="0" sldId="264"/>
            <ac:spMk id="10291" creationId="{1FFEE216-DC80-40A2-8CA3-6629DC3FF242}"/>
          </ac:spMkLst>
        </pc:spChg>
        <pc:spChg chg="mod">
          <ac:chgData name="Ian Dewey" userId="cdd3f6ac-04b7-4508-bc39-df8ba05dc742" providerId="ADAL" clId="{12B2F21E-C5A4-4EE0-9C4B-5577D3DA801A}" dt="2020-10-19T04:35:45.854" v="193" actId="1076"/>
          <ac:spMkLst>
            <pc:docMk/>
            <pc:sldMk cId="0" sldId="264"/>
            <ac:spMk id="10292" creationId="{1DFB5458-8894-4177-8E63-4AFFC83AA867}"/>
          </ac:spMkLst>
        </pc:spChg>
        <pc:spChg chg="mod">
          <ac:chgData name="Ian Dewey" userId="cdd3f6ac-04b7-4508-bc39-df8ba05dc742" providerId="ADAL" clId="{12B2F21E-C5A4-4EE0-9C4B-5577D3DA801A}" dt="2020-10-19T04:35:45.854" v="193" actId="1076"/>
          <ac:spMkLst>
            <pc:docMk/>
            <pc:sldMk cId="0" sldId="264"/>
            <ac:spMk id="10293" creationId="{E84629D1-3F35-423F-8F40-EB1C985854B5}"/>
          </ac:spMkLst>
        </pc:spChg>
        <pc:spChg chg="mod">
          <ac:chgData name="Ian Dewey" userId="cdd3f6ac-04b7-4508-bc39-df8ba05dc742" providerId="ADAL" clId="{12B2F21E-C5A4-4EE0-9C4B-5577D3DA801A}" dt="2020-10-19T04:35:45.854" v="193" actId="1076"/>
          <ac:spMkLst>
            <pc:docMk/>
            <pc:sldMk cId="0" sldId="264"/>
            <ac:spMk id="10294" creationId="{A2501F7B-2B01-421A-BF16-08BF7FE45A0F}"/>
          </ac:spMkLst>
        </pc:spChg>
        <pc:spChg chg="mod">
          <ac:chgData name="Ian Dewey" userId="cdd3f6ac-04b7-4508-bc39-df8ba05dc742" providerId="ADAL" clId="{12B2F21E-C5A4-4EE0-9C4B-5577D3DA801A}" dt="2020-10-19T04:35:45.854" v="193" actId="1076"/>
          <ac:spMkLst>
            <pc:docMk/>
            <pc:sldMk cId="0" sldId="264"/>
            <ac:spMk id="10295" creationId="{27F68D5B-748A-4F15-8462-E73998D8C4CB}"/>
          </ac:spMkLst>
        </pc:spChg>
        <pc:grpChg chg="mod">
          <ac:chgData name="Ian Dewey" userId="cdd3f6ac-04b7-4508-bc39-df8ba05dc742" providerId="ADAL" clId="{12B2F21E-C5A4-4EE0-9C4B-5577D3DA801A}" dt="2020-10-19T04:35:45.854" v="193" actId="1076"/>
          <ac:grpSpMkLst>
            <pc:docMk/>
            <pc:sldMk cId="0" sldId="264"/>
            <ac:grpSpMk id="10244" creationId="{FF91CC50-BB39-4A1F-9703-CDF624495251}"/>
          </ac:grpSpMkLst>
        </pc:grpChg>
        <pc:grpChg chg="mod">
          <ac:chgData name="Ian Dewey" userId="cdd3f6ac-04b7-4508-bc39-df8ba05dc742" providerId="ADAL" clId="{12B2F21E-C5A4-4EE0-9C4B-5577D3DA801A}" dt="2020-10-19T04:35:45.854" v="193" actId="1076"/>
          <ac:grpSpMkLst>
            <pc:docMk/>
            <pc:sldMk cId="0" sldId="264"/>
            <ac:grpSpMk id="10246" creationId="{8A3E2FD6-E5B1-42EA-A4AA-FC8ABE3FE3E6}"/>
          </ac:grpSpMkLst>
        </pc:grpChg>
        <pc:grpChg chg="mod">
          <ac:chgData name="Ian Dewey" userId="cdd3f6ac-04b7-4508-bc39-df8ba05dc742" providerId="ADAL" clId="{12B2F21E-C5A4-4EE0-9C4B-5577D3DA801A}" dt="2020-10-19T04:35:45.854" v="193" actId="1076"/>
          <ac:grpSpMkLst>
            <pc:docMk/>
            <pc:sldMk cId="0" sldId="264"/>
            <ac:grpSpMk id="10247" creationId="{AF376FCE-917E-4787-A7DC-2D307989387D}"/>
          </ac:grpSpMkLst>
        </pc:grpChg>
        <pc:grpChg chg="mod">
          <ac:chgData name="Ian Dewey" userId="cdd3f6ac-04b7-4508-bc39-df8ba05dc742" providerId="ADAL" clId="{12B2F21E-C5A4-4EE0-9C4B-5577D3DA801A}" dt="2020-10-19T04:35:45.854" v="193" actId="1076"/>
          <ac:grpSpMkLst>
            <pc:docMk/>
            <pc:sldMk cId="0" sldId="264"/>
            <ac:grpSpMk id="10248" creationId="{ECC3353A-AF3E-448E-8A4E-28E1EEF2658C}"/>
          </ac:grpSpMkLst>
        </pc:grpChg>
        <pc:grpChg chg="mod">
          <ac:chgData name="Ian Dewey" userId="cdd3f6ac-04b7-4508-bc39-df8ba05dc742" providerId="ADAL" clId="{12B2F21E-C5A4-4EE0-9C4B-5577D3DA801A}" dt="2020-10-19T04:35:45.854" v="193" actId="1076"/>
          <ac:grpSpMkLst>
            <pc:docMk/>
            <pc:sldMk cId="0" sldId="264"/>
            <ac:grpSpMk id="10249" creationId="{528EA763-00F5-4969-9EAE-008ABF2B0643}"/>
          </ac:grpSpMkLst>
        </pc:grpChg>
        <pc:grpChg chg="mod">
          <ac:chgData name="Ian Dewey" userId="cdd3f6ac-04b7-4508-bc39-df8ba05dc742" providerId="ADAL" clId="{12B2F21E-C5A4-4EE0-9C4B-5577D3DA801A}" dt="2020-10-19T04:35:45.854" v="193" actId="1076"/>
          <ac:grpSpMkLst>
            <pc:docMk/>
            <pc:sldMk cId="0" sldId="264"/>
            <ac:grpSpMk id="10250" creationId="{52F8BAEB-C235-4E04-9633-CFBC6D80D792}"/>
          </ac:grpSpMkLst>
        </pc:grpChg>
        <pc:grpChg chg="mod">
          <ac:chgData name="Ian Dewey" userId="cdd3f6ac-04b7-4508-bc39-df8ba05dc742" providerId="ADAL" clId="{12B2F21E-C5A4-4EE0-9C4B-5577D3DA801A}" dt="2020-10-19T04:35:45.854" v="193" actId="1076"/>
          <ac:grpSpMkLst>
            <pc:docMk/>
            <pc:sldMk cId="0" sldId="264"/>
            <ac:grpSpMk id="10251" creationId="{81358B76-4A3E-4D19-8BD6-7448A5D7904D}"/>
          </ac:grpSpMkLst>
        </pc:grpChg>
        <pc:grpChg chg="mod">
          <ac:chgData name="Ian Dewey" userId="cdd3f6ac-04b7-4508-bc39-df8ba05dc742" providerId="ADAL" clId="{12B2F21E-C5A4-4EE0-9C4B-5577D3DA801A}" dt="2020-10-19T04:35:45.854" v="193" actId="1076"/>
          <ac:grpSpMkLst>
            <pc:docMk/>
            <pc:sldMk cId="0" sldId="264"/>
            <ac:grpSpMk id="10252" creationId="{D78C7685-9CD1-4AE5-BB39-EABD079DF406}"/>
          </ac:grpSpMkLst>
        </pc:grpChg>
        <pc:grpChg chg="mod">
          <ac:chgData name="Ian Dewey" userId="cdd3f6ac-04b7-4508-bc39-df8ba05dc742" providerId="ADAL" clId="{12B2F21E-C5A4-4EE0-9C4B-5577D3DA801A}" dt="2020-10-19T04:35:45.854" v="193" actId="1076"/>
          <ac:grpSpMkLst>
            <pc:docMk/>
            <pc:sldMk cId="0" sldId="264"/>
            <ac:grpSpMk id="10253" creationId="{FDB3B25E-0868-4FC1-9483-8768D3D2EAFF}"/>
          </ac:grpSpMkLst>
        </pc:grpChg>
        <pc:grpChg chg="mod">
          <ac:chgData name="Ian Dewey" userId="cdd3f6ac-04b7-4508-bc39-df8ba05dc742" providerId="ADAL" clId="{12B2F21E-C5A4-4EE0-9C4B-5577D3DA801A}" dt="2020-10-19T04:35:45.854" v="193" actId="1076"/>
          <ac:grpSpMkLst>
            <pc:docMk/>
            <pc:sldMk cId="0" sldId="264"/>
            <ac:grpSpMk id="10254" creationId="{3EA8895E-C0EA-480F-A888-55F7A570B568}"/>
          </ac:grpSpMkLst>
        </pc:grpChg>
        <pc:grpChg chg="mod">
          <ac:chgData name="Ian Dewey" userId="cdd3f6ac-04b7-4508-bc39-df8ba05dc742" providerId="ADAL" clId="{12B2F21E-C5A4-4EE0-9C4B-5577D3DA801A}" dt="2020-10-19T04:35:45.854" v="193" actId="1076"/>
          <ac:grpSpMkLst>
            <pc:docMk/>
            <pc:sldMk cId="0" sldId="264"/>
            <ac:grpSpMk id="10255" creationId="{61F78361-5133-4D56-9387-A0AAD6360CB0}"/>
          </ac:grpSpMkLst>
        </pc:grpChg>
        <pc:grpChg chg="mod">
          <ac:chgData name="Ian Dewey" userId="cdd3f6ac-04b7-4508-bc39-df8ba05dc742" providerId="ADAL" clId="{12B2F21E-C5A4-4EE0-9C4B-5577D3DA801A}" dt="2020-10-19T04:35:45.854" v="193" actId="1076"/>
          <ac:grpSpMkLst>
            <pc:docMk/>
            <pc:sldMk cId="0" sldId="264"/>
            <ac:grpSpMk id="10256" creationId="{D1C49410-3444-4466-B5AD-7FFBDE15FEB0}"/>
          </ac:grpSpMkLst>
        </pc:grpChg>
        <pc:grpChg chg="mod">
          <ac:chgData name="Ian Dewey" userId="cdd3f6ac-04b7-4508-bc39-df8ba05dc742" providerId="ADAL" clId="{12B2F21E-C5A4-4EE0-9C4B-5577D3DA801A}" dt="2020-10-19T04:35:45.854" v="193" actId="1076"/>
          <ac:grpSpMkLst>
            <pc:docMk/>
            <pc:sldMk cId="0" sldId="264"/>
            <ac:grpSpMk id="10257" creationId="{54DE7D14-F4E2-4D08-93A0-852516F79F99}"/>
          </ac:grpSpMkLst>
        </pc:grpChg>
        <pc:grpChg chg="mod">
          <ac:chgData name="Ian Dewey" userId="cdd3f6ac-04b7-4508-bc39-df8ba05dc742" providerId="ADAL" clId="{12B2F21E-C5A4-4EE0-9C4B-5577D3DA801A}" dt="2020-10-19T04:35:45.854" v="193" actId="1076"/>
          <ac:grpSpMkLst>
            <pc:docMk/>
            <pc:sldMk cId="0" sldId="264"/>
            <ac:grpSpMk id="10258" creationId="{E3C68E59-E11C-4DDF-8B28-CAC7BE01AF5F}"/>
          </ac:grpSpMkLst>
        </pc:grpChg>
        <pc:grpChg chg="mod">
          <ac:chgData name="Ian Dewey" userId="cdd3f6ac-04b7-4508-bc39-df8ba05dc742" providerId="ADAL" clId="{12B2F21E-C5A4-4EE0-9C4B-5577D3DA801A}" dt="2020-10-19T04:35:45.854" v="193" actId="1076"/>
          <ac:grpSpMkLst>
            <pc:docMk/>
            <pc:sldMk cId="0" sldId="264"/>
            <ac:grpSpMk id="10259" creationId="{2A883314-1F88-4320-BDF0-38FADF84FBC5}"/>
          </ac:grpSpMkLst>
        </pc:grpChg>
        <pc:grpChg chg="mod">
          <ac:chgData name="Ian Dewey" userId="cdd3f6ac-04b7-4508-bc39-df8ba05dc742" providerId="ADAL" clId="{12B2F21E-C5A4-4EE0-9C4B-5577D3DA801A}" dt="2020-10-19T04:35:45.854" v="193" actId="1076"/>
          <ac:grpSpMkLst>
            <pc:docMk/>
            <pc:sldMk cId="0" sldId="264"/>
            <ac:grpSpMk id="10260" creationId="{ACEC2BBE-E4A6-4885-8608-9C1E7A6A1D0F}"/>
          </ac:grpSpMkLst>
        </pc:grpChg>
        <pc:grpChg chg="mod">
          <ac:chgData name="Ian Dewey" userId="cdd3f6ac-04b7-4508-bc39-df8ba05dc742" providerId="ADAL" clId="{12B2F21E-C5A4-4EE0-9C4B-5577D3DA801A}" dt="2020-10-19T04:35:45.854" v="193" actId="1076"/>
          <ac:grpSpMkLst>
            <pc:docMk/>
            <pc:sldMk cId="0" sldId="264"/>
            <ac:grpSpMk id="10261" creationId="{43734559-62F7-48DC-9514-8D7FEFB40FB4}"/>
          </ac:grpSpMkLst>
        </pc:grpChg>
      </pc:sldChg>
      <pc:sldChg chg="addSp modSp mod">
        <pc:chgData name="Ian Dewey" userId="cdd3f6ac-04b7-4508-bc39-df8ba05dc742" providerId="ADAL" clId="{12B2F21E-C5A4-4EE0-9C4B-5577D3DA801A}" dt="2020-10-20T02:00:45.334" v="715" actId="113"/>
        <pc:sldMkLst>
          <pc:docMk/>
          <pc:sldMk cId="0" sldId="265"/>
        </pc:sldMkLst>
        <pc:spChg chg="add mod">
          <ac:chgData name="Ian Dewey" userId="cdd3f6ac-04b7-4508-bc39-df8ba05dc742" providerId="ADAL" clId="{12B2F21E-C5A4-4EE0-9C4B-5577D3DA801A}" dt="2020-10-19T04:39:07.765" v="236" actId="14100"/>
          <ac:spMkLst>
            <pc:docMk/>
            <pc:sldMk cId="0" sldId="265"/>
            <ac:spMk id="2" creationId="{B5EA9CA3-EDC9-41C0-A4E3-B962D48D14D5}"/>
          </ac:spMkLst>
        </pc:spChg>
        <pc:spChg chg="mod">
          <ac:chgData name="Ian Dewey" userId="cdd3f6ac-04b7-4508-bc39-df8ba05dc742" providerId="ADAL" clId="{12B2F21E-C5A4-4EE0-9C4B-5577D3DA801A}" dt="2020-10-20T01:59:47.420" v="696" actId="403"/>
          <ac:spMkLst>
            <pc:docMk/>
            <pc:sldMk cId="0" sldId="265"/>
            <ac:spMk id="11270" creationId="{A76F369C-2154-4D16-8B3E-9B660B3F0999}"/>
          </ac:spMkLst>
        </pc:spChg>
        <pc:spChg chg="mod">
          <ac:chgData name="Ian Dewey" userId="cdd3f6ac-04b7-4508-bc39-df8ba05dc742" providerId="ADAL" clId="{12B2F21E-C5A4-4EE0-9C4B-5577D3DA801A}" dt="2020-10-20T02:00:01.221" v="702" actId="403"/>
          <ac:spMkLst>
            <pc:docMk/>
            <pc:sldMk cId="0" sldId="265"/>
            <ac:spMk id="11271" creationId="{282BA392-771A-4FC9-AE4F-BA018A171E5B}"/>
          </ac:spMkLst>
        </pc:spChg>
        <pc:spChg chg="mod">
          <ac:chgData name="Ian Dewey" userId="cdd3f6ac-04b7-4508-bc39-df8ba05dc742" providerId="ADAL" clId="{12B2F21E-C5A4-4EE0-9C4B-5577D3DA801A}" dt="2020-10-19T04:38:28.148" v="213" actId="1076"/>
          <ac:spMkLst>
            <pc:docMk/>
            <pc:sldMk cId="0" sldId="265"/>
            <ac:spMk id="11272" creationId="{B5463EF3-E964-4E15-8F9E-DD7CB18A1FAD}"/>
          </ac:spMkLst>
        </pc:spChg>
        <pc:spChg chg="mod">
          <ac:chgData name="Ian Dewey" userId="cdd3f6ac-04b7-4508-bc39-df8ba05dc742" providerId="ADAL" clId="{12B2F21E-C5A4-4EE0-9C4B-5577D3DA801A}" dt="2020-10-20T01:59:20.117" v="688" actId="20577"/>
          <ac:spMkLst>
            <pc:docMk/>
            <pc:sldMk cId="0" sldId="265"/>
            <ac:spMk id="11273" creationId="{557752EF-6A64-4B51-9BBA-851F2BDC0907}"/>
          </ac:spMkLst>
        </pc:spChg>
        <pc:spChg chg="mod">
          <ac:chgData name="Ian Dewey" userId="cdd3f6ac-04b7-4508-bc39-df8ba05dc742" providerId="ADAL" clId="{12B2F21E-C5A4-4EE0-9C4B-5577D3DA801A}" dt="2020-10-19T04:38:28.148" v="213" actId="1076"/>
          <ac:spMkLst>
            <pc:docMk/>
            <pc:sldMk cId="0" sldId="265"/>
            <ac:spMk id="11274" creationId="{AE2BA33E-137A-4A6E-9A0B-EF719DB84A89}"/>
          </ac:spMkLst>
        </pc:spChg>
        <pc:spChg chg="mod">
          <ac:chgData name="Ian Dewey" userId="cdd3f6ac-04b7-4508-bc39-df8ba05dc742" providerId="ADAL" clId="{12B2F21E-C5A4-4EE0-9C4B-5577D3DA801A}" dt="2020-10-19T04:38:28.148" v="213" actId="1076"/>
          <ac:spMkLst>
            <pc:docMk/>
            <pc:sldMk cId="0" sldId="265"/>
            <ac:spMk id="11275" creationId="{A591B821-0094-4404-8644-203053289C07}"/>
          </ac:spMkLst>
        </pc:spChg>
        <pc:spChg chg="mod">
          <ac:chgData name="Ian Dewey" userId="cdd3f6ac-04b7-4508-bc39-df8ba05dc742" providerId="ADAL" clId="{12B2F21E-C5A4-4EE0-9C4B-5577D3DA801A}" dt="2020-10-20T02:00:45.334" v="715" actId="113"/>
          <ac:spMkLst>
            <pc:docMk/>
            <pc:sldMk cId="0" sldId="265"/>
            <ac:spMk id="11276" creationId="{E5ECCE1F-E4CB-4037-A953-65D0E170A893}"/>
          </ac:spMkLst>
        </pc:spChg>
        <pc:spChg chg="mod">
          <ac:chgData name="Ian Dewey" userId="cdd3f6ac-04b7-4508-bc39-df8ba05dc742" providerId="ADAL" clId="{12B2F21E-C5A4-4EE0-9C4B-5577D3DA801A}" dt="2020-10-19T04:36:13.168" v="195" actId="14100"/>
          <ac:spMkLst>
            <pc:docMk/>
            <pc:sldMk cId="0" sldId="265"/>
            <ac:spMk id="11410" creationId="{CF555548-E774-44FD-90C8-7215A37FDAF8}"/>
          </ac:spMkLst>
        </pc:spChg>
        <pc:spChg chg="mod">
          <ac:chgData name="Ian Dewey" userId="cdd3f6ac-04b7-4508-bc39-df8ba05dc742" providerId="ADAL" clId="{12B2F21E-C5A4-4EE0-9C4B-5577D3DA801A}" dt="2020-10-19T04:36:13.168" v="195" actId="14100"/>
          <ac:spMkLst>
            <pc:docMk/>
            <pc:sldMk cId="0" sldId="265"/>
            <ac:spMk id="11411" creationId="{F69226D1-84D2-4A8E-952B-D08C07B5E6F6}"/>
          </ac:spMkLst>
        </pc:spChg>
        <pc:spChg chg="mod">
          <ac:chgData name="Ian Dewey" userId="cdd3f6ac-04b7-4508-bc39-df8ba05dc742" providerId="ADAL" clId="{12B2F21E-C5A4-4EE0-9C4B-5577D3DA801A}" dt="2020-10-19T04:36:13.168" v="195" actId="14100"/>
          <ac:spMkLst>
            <pc:docMk/>
            <pc:sldMk cId="0" sldId="265"/>
            <ac:spMk id="11413" creationId="{60C90174-4539-4872-889E-AFC9467BC884}"/>
          </ac:spMkLst>
        </pc:spChg>
        <pc:spChg chg="mod">
          <ac:chgData name="Ian Dewey" userId="cdd3f6ac-04b7-4508-bc39-df8ba05dc742" providerId="ADAL" clId="{12B2F21E-C5A4-4EE0-9C4B-5577D3DA801A}" dt="2020-10-19T04:36:13.168" v="195" actId="14100"/>
          <ac:spMkLst>
            <pc:docMk/>
            <pc:sldMk cId="0" sldId="265"/>
            <ac:spMk id="11414" creationId="{B1C17E57-6FB6-485C-B505-7B9CE4B89E13}"/>
          </ac:spMkLst>
        </pc:spChg>
        <pc:spChg chg="mod">
          <ac:chgData name="Ian Dewey" userId="cdd3f6ac-04b7-4508-bc39-df8ba05dc742" providerId="ADAL" clId="{12B2F21E-C5A4-4EE0-9C4B-5577D3DA801A}" dt="2020-10-19T04:36:13.168" v="195" actId="14100"/>
          <ac:spMkLst>
            <pc:docMk/>
            <pc:sldMk cId="0" sldId="265"/>
            <ac:spMk id="11415" creationId="{C8DCF5F8-1257-4904-AB73-7C595F45AFC6}"/>
          </ac:spMkLst>
        </pc:spChg>
        <pc:spChg chg="mod">
          <ac:chgData name="Ian Dewey" userId="cdd3f6ac-04b7-4508-bc39-df8ba05dc742" providerId="ADAL" clId="{12B2F21E-C5A4-4EE0-9C4B-5577D3DA801A}" dt="2020-10-19T04:36:13.168" v="195" actId="14100"/>
          <ac:spMkLst>
            <pc:docMk/>
            <pc:sldMk cId="0" sldId="265"/>
            <ac:spMk id="11416" creationId="{CD4783FE-652E-4B7B-895F-2293943475F8}"/>
          </ac:spMkLst>
        </pc:spChg>
        <pc:spChg chg="mod">
          <ac:chgData name="Ian Dewey" userId="cdd3f6ac-04b7-4508-bc39-df8ba05dc742" providerId="ADAL" clId="{12B2F21E-C5A4-4EE0-9C4B-5577D3DA801A}" dt="2020-10-19T04:36:13.168" v="195" actId="14100"/>
          <ac:spMkLst>
            <pc:docMk/>
            <pc:sldMk cId="0" sldId="265"/>
            <ac:spMk id="11417" creationId="{0CC24CAC-E189-48B7-98B9-AF98AE30C44E}"/>
          </ac:spMkLst>
        </pc:spChg>
        <pc:spChg chg="mod">
          <ac:chgData name="Ian Dewey" userId="cdd3f6ac-04b7-4508-bc39-df8ba05dc742" providerId="ADAL" clId="{12B2F21E-C5A4-4EE0-9C4B-5577D3DA801A}" dt="2020-10-19T04:36:13.168" v="195" actId="14100"/>
          <ac:spMkLst>
            <pc:docMk/>
            <pc:sldMk cId="0" sldId="265"/>
            <ac:spMk id="11418" creationId="{CF3A9AE5-1172-4E1D-A88E-B1FE07ACFACE}"/>
          </ac:spMkLst>
        </pc:spChg>
        <pc:spChg chg="mod">
          <ac:chgData name="Ian Dewey" userId="cdd3f6ac-04b7-4508-bc39-df8ba05dc742" providerId="ADAL" clId="{12B2F21E-C5A4-4EE0-9C4B-5577D3DA801A}" dt="2020-10-19T04:36:13.168" v="195" actId="14100"/>
          <ac:spMkLst>
            <pc:docMk/>
            <pc:sldMk cId="0" sldId="265"/>
            <ac:spMk id="11419" creationId="{CF0FF1D0-E999-4186-A654-43C8BDE671B9}"/>
          </ac:spMkLst>
        </pc:spChg>
        <pc:spChg chg="mod">
          <ac:chgData name="Ian Dewey" userId="cdd3f6ac-04b7-4508-bc39-df8ba05dc742" providerId="ADAL" clId="{12B2F21E-C5A4-4EE0-9C4B-5577D3DA801A}" dt="2020-10-19T04:36:13.168" v="195" actId="14100"/>
          <ac:spMkLst>
            <pc:docMk/>
            <pc:sldMk cId="0" sldId="265"/>
            <ac:spMk id="11420" creationId="{6F6C95C7-D71E-4779-9228-18B892EA75E0}"/>
          </ac:spMkLst>
        </pc:spChg>
        <pc:spChg chg="mod">
          <ac:chgData name="Ian Dewey" userId="cdd3f6ac-04b7-4508-bc39-df8ba05dc742" providerId="ADAL" clId="{12B2F21E-C5A4-4EE0-9C4B-5577D3DA801A}" dt="2020-10-19T04:36:13.168" v="195" actId="14100"/>
          <ac:spMkLst>
            <pc:docMk/>
            <pc:sldMk cId="0" sldId="265"/>
            <ac:spMk id="11421" creationId="{5B867560-B6A0-4319-8344-5802A816B4B2}"/>
          </ac:spMkLst>
        </pc:spChg>
        <pc:spChg chg="mod">
          <ac:chgData name="Ian Dewey" userId="cdd3f6ac-04b7-4508-bc39-df8ba05dc742" providerId="ADAL" clId="{12B2F21E-C5A4-4EE0-9C4B-5577D3DA801A}" dt="2020-10-19T04:36:13.168" v="195" actId="14100"/>
          <ac:spMkLst>
            <pc:docMk/>
            <pc:sldMk cId="0" sldId="265"/>
            <ac:spMk id="11422" creationId="{EE7F8E43-053A-4A06-BC82-4D95021EA13F}"/>
          </ac:spMkLst>
        </pc:spChg>
        <pc:spChg chg="mod">
          <ac:chgData name="Ian Dewey" userId="cdd3f6ac-04b7-4508-bc39-df8ba05dc742" providerId="ADAL" clId="{12B2F21E-C5A4-4EE0-9C4B-5577D3DA801A}" dt="2020-10-19T04:36:13.168" v="195" actId="14100"/>
          <ac:spMkLst>
            <pc:docMk/>
            <pc:sldMk cId="0" sldId="265"/>
            <ac:spMk id="11423" creationId="{DA711A9D-B772-4283-A6AA-782612837B45}"/>
          </ac:spMkLst>
        </pc:spChg>
        <pc:spChg chg="mod">
          <ac:chgData name="Ian Dewey" userId="cdd3f6ac-04b7-4508-bc39-df8ba05dc742" providerId="ADAL" clId="{12B2F21E-C5A4-4EE0-9C4B-5577D3DA801A}" dt="2020-10-19T04:36:13.168" v="195" actId="14100"/>
          <ac:spMkLst>
            <pc:docMk/>
            <pc:sldMk cId="0" sldId="265"/>
            <ac:spMk id="11424" creationId="{C20DCEE5-AE78-42E5-B459-AEF47918826F}"/>
          </ac:spMkLst>
        </pc:spChg>
        <pc:spChg chg="mod">
          <ac:chgData name="Ian Dewey" userId="cdd3f6ac-04b7-4508-bc39-df8ba05dc742" providerId="ADAL" clId="{12B2F21E-C5A4-4EE0-9C4B-5577D3DA801A}" dt="2020-10-19T04:36:13.168" v="195" actId="14100"/>
          <ac:spMkLst>
            <pc:docMk/>
            <pc:sldMk cId="0" sldId="265"/>
            <ac:spMk id="11425" creationId="{22EFB668-3406-4ED7-9A19-7D6B82FA8D17}"/>
          </ac:spMkLst>
        </pc:spChg>
        <pc:spChg chg="mod">
          <ac:chgData name="Ian Dewey" userId="cdd3f6ac-04b7-4508-bc39-df8ba05dc742" providerId="ADAL" clId="{12B2F21E-C5A4-4EE0-9C4B-5577D3DA801A}" dt="2020-10-19T04:36:13.168" v="195" actId="14100"/>
          <ac:spMkLst>
            <pc:docMk/>
            <pc:sldMk cId="0" sldId="265"/>
            <ac:spMk id="11426" creationId="{3B4D3567-63CC-4556-816B-362F443A2AB8}"/>
          </ac:spMkLst>
        </pc:spChg>
        <pc:spChg chg="mod">
          <ac:chgData name="Ian Dewey" userId="cdd3f6ac-04b7-4508-bc39-df8ba05dc742" providerId="ADAL" clId="{12B2F21E-C5A4-4EE0-9C4B-5577D3DA801A}" dt="2020-10-19T04:36:13.168" v="195" actId="14100"/>
          <ac:spMkLst>
            <pc:docMk/>
            <pc:sldMk cId="0" sldId="265"/>
            <ac:spMk id="11430" creationId="{EF1451B5-7CD1-4433-92F7-3ED41150E941}"/>
          </ac:spMkLst>
        </pc:spChg>
        <pc:spChg chg="mod">
          <ac:chgData name="Ian Dewey" userId="cdd3f6ac-04b7-4508-bc39-df8ba05dc742" providerId="ADAL" clId="{12B2F21E-C5A4-4EE0-9C4B-5577D3DA801A}" dt="2020-10-19T04:36:13.168" v="195" actId="14100"/>
          <ac:spMkLst>
            <pc:docMk/>
            <pc:sldMk cId="0" sldId="265"/>
            <ac:spMk id="11431" creationId="{7881A621-09F5-45FF-B86B-2ADA2EBE070D}"/>
          </ac:spMkLst>
        </pc:spChg>
        <pc:spChg chg="mod">
          <ac:chgData name="Ian Dewey" userId="cdd3f6ac-04b7-4508-bc39-df8ba05dc742" providerId="ADAL" clId="{12B2F21E-C5A4-4EE0-9C4B-5577D3DA801A}" dt="2020-10-19T04:36:13.168" v="195" actId="14100"/>
          <ac:spMkLst>
            <pc:docMk/>
            <pc:sldMk cId="0" sldId="265"/>
            <ac:spMk id="11432" creationId="{3B771690-F501-40FC-9097-144C950DB36F}"/>
          </ac:spMkLst>
        </pc:spChg>
        <pc:spChg chg="mod">
          <ac:chgData name="Ian Dewey" userId="cdd3f6ac-04b7-4508-bc39-df8ba05dc742" providerId="ADAL" clId="{12B2F21E-C5A4-4EE0-9C4B-5577D3DA801A}" dt="2020-10-19T04:36:13.168" v="195" actId="14100"/>
          <ac:spMkLst>
            <pc:docMk/>
            <pc:sldMk cId="0" sldId="265"/>
            <ac:spMk id="11433" creationId="{B9160635-E0AE-44A2-8C9B-7AF8ECD8D6E6}"/>
          </ac:spMkLst>
        </pc:spChg>
        <pc:spChg chg="mod">
          <ac:chgData name="Ian Dewey" userId="cdd3f6ac-04b7-4508-bc39-df8ba05dc742" providerId="ADAL" clId="{12B2F21E-C5A4-4EE0-9C4B-5577D3DA801A}" dt="2020-10-19T04:36:13.168" v="195" actId="14100"/>
          <ac:spMkLst>
            <pc:docMk/>
            <pc:sldMk cId="0" sldId="265"/>
            <ac:spMk id="11436" creationId="{D82DE5B6-5B73-4C33-9847-4D53490EE592}"/>
          </ac:spMkLst>
        </pc:spChg>
        <pc:spChg chg="mod">
          <ac:chgData name="Ian Dewey" userId="cdd3f6ac-04b7-4508-bc39-df8ba05dc742" providerId="ADAL" clId="{12B2F21E-C5A4-4EE0-9C4B-5577D3DA801A}" dt="2020-10-19T04:36:13.168" v="195" actId="14100"/>
          <ac:spMkLst>
            <pc:docMk/>
            <pc:sldMk cId="0" sldId="265"/>
            <ac:spMk id="11437" creationId="{8BAB1F55-2209-4B9D-9063-5FE7E1637675}"/>
          </ac:spMkLst>
        </pc:spChg>
        <pc:spChg chg="mod">
          <ac:chgData name="Ian Dewey" userId="cdd3f6ac-04b7-4508-bc39-df8ba05dc742" providerId="ADAL" clId="{12B2F21E-C5A4-4EE0-9C4B-5577D3DA801A}" dt="2020-10-19T04:36:13.168" v="195" actId="14100"/>
          <ac:spMkLst>
            <pc:docMk/>
            <pc:sldMk cId="0" sldId="265"/>
            <ac:spMk id="11438" creationId="{8C7A07CA-0164-4939-A6E2-707E88298EE9}"/>
          </ac:spMkLst>
        </pc:spChg>
        <pc:spChg chg="mod">
          <ac:chgData name="Ian Dewey" userId="cdd3f6ac-04b7-4508-bc39-df8ba05dc742" providerId="ADAL" clId="{12B2F21E-C5A4-4EE0-9C4B-5577D3DA801A}" dt="2020-10-19T04:36:13.168" v="195" actId="14100"/>
          <ac:spMkLst>
            <pc:docMk/>
            <pc:sldMk cId="0" sldId="265"/>
            <ac:spMk id="11439" creationId="{4E3C8BA1-2214-41F8-B182-CFC49E2B40BA}"/>
          </ac:spMkLst>
        </pc:spChg>
        <pc:spChg chg="mod">
          <ac:chgData name="Ian Dewey" userId="cdd3f6ac-04b7-4508-bc39-df8ba05dc742" providerId="ADAL" clId="{12B2F21E-C5A4-4EE0-9C4B-5577D3DA801A}" dt="2020-10-19T04:36:13.168" v="195" actId="14100"/>
          <ac:spMkLst>
            <pc:docMk/>
            <pc:sldMk cId="0" sldId="265"/>
            <ac:spMk id="11442" creationId="{9169B73F-5D7C-4EDE-8749-604DE5C690F0}"/>
          </ac:spMkLst>
        </pc:spChg>
        <pc:spChg chg="mod">
          <ac:chgData name="Ian Dewey" userId="cdd3f6ac-04b7-4508-bc39-df8ba05dc742" providerId="ADAL" clId="{12B2F21E-C5A4-4EE0-9C4B-5577D3DA801A}" dt="2020-10-19T04:36:13.168" v="195" actId="14100"/>
          <ac:spMkLst>
            <pc:docMk/>
            <pc:sldMk cId="0" sldId="265"/>
            <ac:spMk id="11443" creationId="{D98019C1-96D6-4DC2-99FA-3C210C225F7B}"/>
          </ac:spMkLst>
        </pc:spChg>
        <pc:spChg chg="mod">
          <ac:chgData name="Ian Dewey" userId="cdd3f6ac-04b7-4508-bc39-df8ba05dc742" providerId="ADAL" clId="{12B2F21E-C5A4-4EE0-9C4B-5577D3DA801A}" dt="2020-10-19T04:36:13.168" v="195" actId="14100"/>
          <ac:spMkLst>
            <pc:docMk/>
            <pc:sldMk cId="0" sldId="265"/>
            <ac:spMk id="11444" creationId="{582D475C-9E0C-46EB-829E-98659E990D1C}"/>
          </ac:spMkLst>
        </pc:spChg>
        <pc:spChg chg="mod">
          <ac:chgData name="Ian Dewey" userId="cdd3f6ac-04b7-4508-bc39-df8ba05dc742" providerId="ADAL" clId="{12B2F21E-C5A4-4EE0-9C4B-5577D3DA801A}" dt="2020-10-19T04:36:13.168" v="195" actId="14100"/>
          <ac:spMkLst>
            <pc:docMk/>
            <pc:sldMk cId="0" sldId="265"/>
            <ac:spMk id="11445" creationId="{23E954FF-555D-4CE1-98D5-FAC79DF3C248}"/>
          </ac:spMkLst>
        </pc:spChg>
        <pc:spChg chg="mod">
          <ac:chgData name="Ian Dewey" userId="cdd3f6ac-04b7-4508-bc39-df8ba05dc742" providerId="ADAL" clId="{12B2F21E-C5A4-4EE0-9C4B-5577D3DA801A}" dt="2020-10-19T04:36:13.168" v="195" actId="14100"/>
          <ac:spMkLst>
            <pc:docMk/>
            <pc:sldMk cId="0" sldId="265"/>
            <ac:spMk id="11446" creationId="{C40AC6A3-925E-40DE-8BC4-65A863891F8F}"/>
          </ac:spMkLst>
        </pc:spChg>
        <pc:spChg chg="mod">
          <ac:chgData name="Ian Dewey" userId="cdd3f6ac-04b7-4508-bc39-df8ba05dc742" providerId="ADAL" clId="{12B2F21E-C5A4-4EE0-9C4B-5577D3DA801A}" dt="2020-10-19T04:36:13.168" v="195" actId="14100"/>
          <ac:spMkLst>
            <pc:docMk/>
            <pc:sldMk cId="0" sldId="265"/>
            <ac:spMk id="11447" creationId="{4CB7ECBB-0AC5-49AA-9601-9C93F0C1F78C}"/>
          </ac:spMkLst>
        </pc:spChg>
        <pc:spChg chg="mod">
          <ac:chgData name="Ian Dewey" userId="cdd3f6ac-04b7-4508-bc39-df8ba05dc742" providerId="ADAL" clId="{12B2F21E-C5A4-4EE0-9C4B-5577D3DA801A}" dt="2020-10-19T04:36:13.168" v="195" actId="14100"/>
          <ac:spMkLst>
            <pc:docMk/>
            <pc:sldMk cId="0" sldId="265"/>
            <ac:spMk id="11448" creationId="{FFD5AD09-7BFA-4065-B965-D7914A0E853B}"/>
          </ac:spMkLst>
        </pc:spChg>
        <pc:spChg chg="mod">
          <ac:chgData name="Ian Dewey" userId="cdd3f6ac-04b7-4508-bc39-df8ba05dc742" providerId="ADAL" clId="{12B2F21E-C5A4-4EE0-9C4B-5577D3DA801A}" dt="2020-10-19T04:36:13.168" v="195" actId="14100"/>
          <ac:spMkLst>
            <pc:docMk/>
            <pc:sldMk cId="0" sldId="265"/>
            <ac:spMk id="11449" creationId="{39B54B49-E0D9-4C40-B538-795E2223C376}"/>
          </ac:spMkLst>
        </pc:spChg>
        <pc:spChg chg="mod">
          <ac:chgData name="Ian Dewey" userId="cdd3f6ac-04b7-4508-bc39-df8ba05dc742" providerId="ADAL" clId="{12B2F21E-C5A4-4EE0-9C4B-5577D3DA801A}" dt="2020-10-19T04:36:13.168" v="195" actId="14100"/>
          <ac:spMkLst>
            <pc:docMk/>
            <pc:sldMk cId="0" sldId="265"/>
            <ac:spMk id="11450" creationId="{FE2FE253-2E82-4CD4-BB1B-5FF819740433}"/>
          </ac:spMkLst>
        </pc:spChg>
        <pc:spChg chg="mod">
          <ac:chgData name="Ian Dewey" userId="cdd3f6ac-04b7-4508-bc39-df8ba05dc742" providerId="ADAL" clId="{12B2F21E-C5A4-4EE0-9C4B-5577D3DA801A}" dt="2020-10-19T04:36:13.168" v="195" actId="14100"/>
          <ac:spMkLst>
            <pc:docMk/>
            <pc:sldMk cId="0" sldId="265"/>
            <ac:spMk id="11451" creationId="{E5FE58C0-C11F-41A3-8C1D-3DDB645AB842}"/>
          </ac:spMkLst>
        </pc:spChg>
        <pc:spChg chg="mod">
          <ac:chgData name="Ian Dewey" userId="cdd3f6ac-04b7-4508-bc39-df8ba05dc742" providerId="ADAL" clId="{12B2F21E-C5A4-4EE0-9C4B-5577D3DA801A}" dt="2020-10-19T04:36:13.168" v="195" actId="14100"/>
          <ac:spMkLst>
            <pc:docMk/>
            <pc:sldMk cId="0" sldId="265"/>
            <ac:spMk id="11452" creationId="{13B090C9-74BB-410B-B5F5-0EF8F5717DB2}"/>
          </ac:spMkLst>
        </pc:spChg>
        <pc:spChg chg="mod">
          <ac:chgData name="Ian Dewey" userId="cdd3f6ac-04b7-4508-bc39-df8ba05dc742" providerId="ADAL" clId="{12B2F21E-C5A4-4EE0-9C4B-5577D3DA801A}" dt="2020-10-19T04:36:13.168" v="195" actId="14100"/>
          <ac:spMkLst>
            <pc:docMk/>
            <pc:sldMk cId="0" sldId="265"/>
            <ac:spMk id="11453" creationId="{2AC1F3D9-5988-47C3-9E9C-B9A43C3E6F1B}"/>
          </ac:spMkLst>
        </pc:spChg>
        <pc:spChg chg="mod">
          <ac:chgData name="Ian Dewey" userId="cdd3f6ac-04b7-4508-bc39-df8ba05dc742" providerId="ADAL" clId="{12B2F21E-C5A4-4EE0-9C4B-5577D3DA801A}" dt="2020-10-19T04:36:13.168" v="195" actId="14100"/>
          <ac:spMkLst>
            <pc:docMk/>
            <pc:sldMk cId="0" sldId="265"/>
            <ac:spMk id="11454" creationId="{D098888A-4B40-4763-9395-611E7140EDBB}"/>
          </ac:spMkLst>
        </pc:spChg>
        <pc:spChg chg="mod">
          <ac:chgData name="Ian Dewey" userId="cdd3f6ac-04b7-4508-bc39-df8ba05dc742" providerId="ADAL" clId="{12B2F21E-C5A4-4EE0-9C4B-5577D3DA801A}" dt="2020-10-19T04:36:13.168" v="195" actId="14100"/>
          <ac:spMkLst>
            <pc:docMk/>
            <pc:sldMk cId="0" sldId="265"/>
            <ac:spMk id="11455" creationId="{704E8356-D6E9-4F1E-9D63-C9C3EEBB0BCC}"/>
          </ac:spMkLst>
        </pc:spChg>
        <pc:spChg chg="mod">
          <ac:chgData name="Ian Dewey" userId="cdd3f6ac-04b7-4508-bc39-df8ba05dc742" providerId="ADAL" clId="{12B2F21E-C5A4-4EE0-9C4B-5577D3DA801A}" dt="2020-10-19T04:36:13.168" v="195" actId="14100"/>
          <ac:spMkLst>
            <pc:docMk/>
            <pc:sldMk cId="0" sldId="265"/>
            <ac:spMk id="11456" creationId="{3EBD8923-2D90-40F9-A025-A70F287FFFF4}"/>
          </ac:spMkLst>
        </pc:spChg>
        <pc:spChg chg="mod">
          <ac:chgData name="Ian Dewey" userId="cdd3f6ac-04b7-4508-bc39-df8ba05dc742" providerId="ADAL" clId="{12B2F21E-C5A4-4EE0-9C4B-5577D3DA801A}" dt="2020-10-19T04:36:13.168" v="195" actId="14100"/>
          <ac:spMkLst>
            <pc:docMk/>
            <pc:sldMk cId="0" sldId="265"/>
            <ac:spMk id="11457" creationId="{CDF3CD1C-187F-440B-97E2-0B564C3B50EF}"/>
          </ac:spMkLst>
        </pc:spChg>
        <pc:spChg chg="mod">
          <ac:chgData name="Ian Dewey" userId="cdd3f6ac-04b7-4508-bc39-df8ba05dc742" providerId="ADAL" clId="{12B2F21E-C5A4-4EE0-9C4B-5577D3DA801A}" dt="2020-10-19T04:36:13.168" v="195" actId="14100"/>
          <ac:spMkLst>
            <pc:docMk/>
            <pc:sldMk cId="0" sldId="265"/>
            <ac:spMk id="11458" creationId="{BA552357-C8C2-493B-A72D-86E9E55D1715}"/>
          </ac:spMkLst>
        </pc:spChg>
        <pc:spChg chg="mod">
          <ac:chgData name="Ian Dewey" userId="cdd3f6ac-04b7-4508-bc39-df8ba05dc742" providerId="ADAL" clId="{12B2F21E-C5A4-4EE0-9C4B-5577D3DA801A}" dt="2020-10-19T04:36:13.168" v="195" actId="14100"/>
          <ac:spMkLst>
            <pc:docMk/>
            <pc:sldMk cId="0" sldId="265"/>
            <ac:spMk id="11459" creationId="{96554A0C-60C9-4748-BC08-4ED47107E1BC}"/>
          </ac:spMkLst>
        </pc:spChg>
        <pc:spChg chg="mod">
          <ac:chgData name="Ian Dewey" userId="cdd3f6ac-04b7-4508-bc39-df8ba05dc742" providerId="ADAL" clId="{12B2F21E-C5A4-4EE0-9C4B-5577D3DA801A}" dt="2020-10-19T04:36:13.168" v="195" actId="14100"/>
          <ac:spMkLst>
            <pc:docMk/>
            <pc:sldMk cId="0" sldId="265"/>
            <ac:spMk id="11460" creationId="{C33C4658-D27D-4CDA-A369-ABE5BCB951BF}"/>
          </ac:spMkLst>
        </pc:spChg>
        <pc:spChg chg="mod">
          <ac:chgData name="Ian Dewey" userId="cdd3f6ac-04b7-4508-bc39-df8ba05dc742" providerId="ADAL" clId="{12B2F21E-C5A4-4EE0-9C4B-5577D3DA801A}" dt="2020-10-19T04:36:13.168" v="195" actId="14100"/>
          <ac:spMkLst>
            <pc:docMk/>
            <pc:sldMk cId="0" sldId="265"/>
            <ac:spMk id="11461" creationId="{236EF0D0-B247-45C3-B815-4B35DFD3BD61}"/>
          </ac:spMkLst>
        </pc:spChg>
        <pc:spChg chg="mod">
          <ac:chgData name="Ian Dewey" userId="cdd3f6ac-04b7-4508-bc39-df8ba05dc742" providerId="ADAL" clId="{12B2F21E-C5A4-4EE0-9C4B-5577D3DA801A}" dt="2020-10-19T04:36:13.168" v="195" actId="14100"/>
          <ac:spMkLst>
            <pc:docMk/>
            <pc:sldMk cId="0" sldId="265"/>
            <ac:spMk id="11462" creationId="{3ACAF3FB-2941-4F9D-8935-AA8F63919157}"/>
          </ac:spMkLst>
        </pc:spChg>
        <pc:spChg chg="mod">
          <ac:chgData name="Ian Dewey" userId="cdd3f6ac-04b7-4508-bc39-df8ba05dc742" providerId="ADAL" clId="{12B2F21E-C5A4-4EE0-9C4B-5577D3DA801A}" dt="2020-10-19T04:36:13.168" v="195" actId="14100"/>
          <ac:spMkLst>
            <pc:docMk/>
            <pc:sldMk cId="0" sldId="265"/>
            <ac:spMk id="11463" creationId="{E2CF6BF4-D5C7-4F3B-983F-658735D7DD56}"/>
          </ac:spMkLst>
        </pc:spChg>
        <pc:spChg chg="mod">
          <ac:chgData name="Ian Dewey" userId="cdd3f6ac-04b7-4508-bc39-df8ba05dc742" providerId="ADAL" clId="{12B2F21E-C5A4-4EE0-9C4B-5577D3DA801A}" dt="2020-10-19T04:36:13.168" v="195" actId="14100"/>
          <ac:spMkLst>
            <pc:docMk/>
            <pc:sldMk cId="0" sldId="265"/>
            <ac:spMk id="11465" creationId="{FB47BEC4-4118-47D6-94C0-8E0E6FCD62D8}"/>
          </ac:spMkLst>
        </pc:spChg>
        <pc:spChg chg="mod">
          <ac:chgData name="Ian Dewey" userId="cdd3f6ac-04b7-4508-bc39-df8ba05dc742" providerId="ADAL" clId="{12B2F21E-C5A4-4EE0-9C4B-5577D3DA801A}" dt="2020-10-19T04:36:13.168" v="195" actId="14100"/>
          <ac:spMkLst>
            <pc:docMk/>
            <pc:sldMk cId="0" sldId="265"/>
            <ac:spMk id="11466" creationId="{2051752A-F7EE-4B41-8DEE-E797713EDF3A}"/>
          </ac:spMkLst>
        </pc:spChg>
        <pc:spChg chg="mod">
          <ac:chgData name="Ian Dewey" userId="cdd3f6ac-04b7-4508-bc39-df8ba05dc742" providerId="ADAL" clId="{12B2F21E-C5A4-4EE0-9C4B-5577D3DA801A}" dt="2020-10-19T04:36:13.168" v="195" actId="14100"/>
          <ac:spMkLst>
            <pc:docMk/>
            <pc:sldMk cId="0" sldId="265"/>
            <ac:spMk id="11467" creationId="{DA13D69E-59A7-4116-B588-6A762CAEE49E}"/>
          </ac:spMkLst>
        </pc:spChg>
        <pc:spChg chg="mod">
          <ac:chgData name="Ian Dewey" userId="cdd3f6ac-04b7-4508-bc39-df8ba05dc742" providerId="ADAL" clId="{12B2F21E-C5A4-4EE0-9C4B-5577D3DA801A}" dt="2020-10-19T04:36:13.168" v="195" actId="14100"/>
          <ac:spMkLst>
            <pc:docMk/>
            <pc:sldMk cId="0" sldId="265"/>
            <ac:spMk id="11468" creationId="{B483D239-C4CD-4096-BF55-84D6A3285F70}"/>
          </ac:spMkLst>
        </pc:spChg>
        <pc:spChg chg="mod">
          <ac:chgData name="Ian Dewey" userId="cdd3f6ac-04b7-4508-bc39-df8ba05dc742" providerId="ADAL" clId="{12B2F21E-C5A4-4EE0-9C4B-5577D3DA801A}" dt="2020-10-19T04:36:13.168" v="195" actId="14100"/>
          <ac:spMkLst>
            <pc:docMk/>
            <pc:sldMk cId="0" sldId="265"/>
            <ac:spMk id="11469" creationId="{AC6064A6-BCBD-41C1-AB01-719F1E6FC5FA}"/>
          </ac:spMkLst>
        </pc:spChg>
        <pc:spChg chg="mod">
          <ac:chgData name="Ian Dewey" userId="cdd3f6ac-04b7-4508-bc39-df8ba05dc742" providerId="ADAL" clId="{12B2F21E-C5A4-4EE0-9C4B-5577D3DA801A}" dt="2020-10-19T04:36:13.168" v="195" actId="14100"/>
          <ac:spMkLst>
            <pc:docMk/>
            <pc:sldMk cId="0" sldId="265"/>
            <ac:spMk id="11470" creationId="{5D732219-B9DF-4873-91B3-1D10DC9A4421}"/>
          </ac:spMkLst>
        </pc:spChg>
        <pc:spChg chg="mod">
          <ac:chgData name="Ian Dewey" userId="cdd3f6ac-04b7-4508-bc39-df8ba05dc742" providerId="ADAL" clId="{12B2F21E-C5A4-4EE0-9C4B-5577D3DA801A}" dt="2020-10-19T04:36:13.168" v="195" actId="14100"/>
          <ac:spMkLst>
            <pc:docMk/>
            <pc:sldMk cId="0" sldId="265"/>
            <ac:spMk id="11471" creationId="{C98D84A9-8E3B-44D5-92B6-FDE11EBC9048}"/>
          </ac:spMkLst>
        </pc:spChg>
        <pc:spChg chg="mod">
          <ac:chgData name="Ian Dewey" userId="cdd3f6ac-04b7-4508-bc39-df8ba05dc742" providerId="ADAL" clId="{12B2F21E-C5A4-4EE0-9C4B-5577D3DA801A}" dt="2020-10-19T04:36:13.168" v="195" actId="14100"/>
          <ac:spMkLst>
            <pc:docMk/>
            <pc:sldMk cId="0" sldId="265"/>
            <ac:spMk id="11472" creationId="{8E2BCCB5-2AD3-4605-B959-39EF697851A7}"/>
          </ac:spMkLst>
        </pc:spChg>
        <pc:spChg chg="mod">
          <ac:chgData name="Ian Dewey" userId="cdd3f6ac-04b7-4508-bc39-df8ba05dc742" providerId="ADAL" clId="{12B2F21E-C5A4-4EE0-9C4B-5577D3DA801A}" dt="2020-10-19T04:36:13.168" v="195" actId="14100"/>
          <ac:spMkLst>
            <pc:docMk/>
            <pc:sldMk cId="0" sldId="265"/>
            <ac:spMk id="11473" creationId="{56A7BA52-5E42-4207-BC19-423E3759AC00}"/>
          </ac:spMkLst>
        </pc:spChg>
        <pc:spChg chg="mod">
          <ac:chgData name="Ian Dewey" userId="cdd3f6ac-04b7-4508-bc39-df8ba05dc742" providerId="ADAL" clId="{12B2F21E-C5A4-4EE0-9C4B-5577D3DA801A}" dt="2020-10-19T04:36:13.168" v="195" actId="14100"/>
          <ac:spMkLst>
            <pc:docMk/>
            <pc:sldMk cId="0" sldId="265"/>
            <ac:spMk id="11474" creationId="{05B7DFF2-D49C-439A-BBDE-FA002C668838}"/>
          </ac:spMkLst>
        </pc:spChg>
        <pc:spChg chg="mod">
          <ac:chgData name="Ian Dewey" userId="cdd3f6ac-04b7-4508-bc39-df8ba05dc742" providerId="ADAL" clId="{12B2F21E-C5A4-4EE0-9C4B-5577D3DA801A}" dt="2020-10-19T04:36:13.168" v="195" actId="14100"/>
          <ac:spMkLst>
            <pc:docMk/>
            <pc:sldMk cId="0" sldId="265"/>
            <ac:spMk id="11475" creationId="{82DA5A72-A836-403A-8CDC-8E7A7EA03A3B}"/>
          </ac:spMkLst>
        </pc:spChg>
        <pc:grpChg chg="mod">
          <ac:chgData name="Ian Dewey" userId="cdd3f6ac-04b7-4508-bc39-df8ba05dc742" providerId="ADAL" clId="{12B2F21E-C5A4-4EE0-9C4B-5577D3DA801A}" dt="2020-10-19T04:36:13.168" v="195" actId="14100"/>
          <ac:grpSpMkLst>
            <pc:docMk/>
            <pc:sldMk cId="0" sldId="265"/>
            <ac:grpSpMk id="11267" creationId="{8F3B5B39-C9AF-4449-A71C-27CDDAF143B6}"/>
          </ac:grpSpMkLst>
        </pc:grpChg>
        <pc:grpChg chg="mod">
          <ac:chgData name="Ian Dewey" userId="cdd3f6ac-04b7-4508-bc39-df8ba05dc742" providerId="ADAL" clId="{12B2F21E-C5A4-4EE0-9C4B-5577D3DA801A}" dt="2020-10-19T04:38:28.148" v="213" actId="1076"/>
          <ac:grpSpMkLst>
            <pc:docMk/>
            <pc:sldMk cId="0" sldId="265"/>
            <ac:grpSpMk id="11269" creationId="{EEE1D770-1EB9-4FBA-8258-DD36E8B48982}"/>
          </ac:grpSpMkLst>
        </pc:grpChg>
        <pc:grpChg chg="mod">
          <ac:chgData name="Ian Dewey" userId="cdd3f6ac-04b7-4508-bc39-df8ba05dc742" providerId="ADAL" clId="{12B2F21E-C5A4-4EE0-9C4B-5577D3DA801A}" dt="2020-10-19T04:36:13.168" v="195" actId="14100"/>
          <ac:grpSpMkLst>
            <pc:docMk/>
            <pc:sldMk cId="0" sldId="265"/>
            <ac:grpSpMk id="11405" creationId="{71D3AAD2-71A8-43E5-9DC7-7B6AF7D50ACD}"/>
          </ac:grpSpMkLst>
        </pc:grpChg>
        <pc:grpChg chg="mod">
          <ac:chgData name="Ian Dewey" userId="cdd3f6ac-04b7-4508-bc39-df8ba05dc742" providerId="ADAL" clId="{12B2F21E-C5A4-4EE0-9C4B-5577D3DA801A}" dt="2020-10-19T04:36:13.168" v="195" actId="14100"/>
          <ac:grpSpMkLst>
            <pc:docMk/>
            <pc:sldMk cId="0" sldId="265"/>
            <ac:grpSpMk id="11406" creationId="{DF300DDE-E9FE-40F1-8853-211D21F7C244}"/>
          </ac:grpSpMkLst>
        </pc:grpChg>
        <pc:grpChg chg="mod">
          <ac:chgData name="Ian Dewey" userId="cdd3f6ac-04b7-4508-bc39-df8ba05dc742" providerId="ADAL" clId="{12B2F21E-C5A4-4EE0-9C4B-5577D3DA801A}" dt="2020-10-19T04:36:13.168" v="195" actId="14100"/>
          <ac:grpSpMkLst>
            <pc:docMk/>
            <pc:sldMk cId="0" sldId="265"/>
            <ac:grpSpMk id="11407" creationId="{71B92236-227B-4065-AC76-8EB71920A0EF}"/>
          </ac:grpSpMkLst>
        </pc:grpChg>
        <pc:grpChg chg="mod">
          <ac:chgData name="Ian Dewey" userId="cdd3f6ac-04b7-4508-bc39-df8ba05dc742" providerId="ADAL" clId="{12B2F21E-C5A4-4EE0-9C4B-5577D3DA801A}" dt="2020-10-19T04:36:13.168" v="195" actId="14100"/>
          <ac:grpSpMkLst>
            <pc:docMk/>
            <pc:sldMk cId="0" sldId="265"/>
            <ac:grpSpMk id="11408" creationId="{E9DB3963-A716-4A7D-B0EC-5A7850464752}"/>
          </ac:grpSpMkLst>
        </pc:grpChg>
        <pc:grpChg chg="mod">
          <ac:chgData name="Ian Dewey" userId="cdd3f6ac-04b7-4508-bc39-df8ba05dc742" providerId="ADAL" clId="{12B2F21E-C5A4-4EE0-9C4B-5577D3DA801A}" dt="2020-10-19T04:36:13.168" v="195" actId="14100"/>
          <ac:grpSpMkLst>
            <pc:docMk/>
            <pc:sldMk cId="0" sldId="265"/>
            <ac:grpSpMk id="11409" creationId="{2C3E3750-4733-47B9-8F3C-1B3AD372DA7B}"/>
          </ac:grpSpMkLst>
        </pc:grpChg>
        <pc:grpChg chg="mod">
          <ac:chgData name="Ian Dewey" userId="cdd3f6ac-04b7-4508-bc39-df8ba05dc742" providerId="ADAL" clId="{12B2F21E-C5A4-4EE0-9C4B-5577D3DA801A}" dt="2020-10-19T04:36:13.168" v="195" actId="14100"/>
          <ac:grpSpMkLst>
            <pc:docMk/>
            <pc:sldMk cId="0" sldId="265"/>
            <ac:grpSpMk id="11412" creationId="{87A2BC29-B899-472B-8A1B-453A853E15F2}"/>
          </ac:grpSpMkLst>
        </pc:grpChg>
        <pc:grpChg chg="mod">
          <ac:chgData name="Ian Dewey" userId="cdd3f6ac-04b7-4508-bc39-df8ba05dc742" providerId="ADAL" clId="{12B2F21E-C5A4-4EE0-9C4B-5577D3DA801A}" dt="2020-10-19T04:36:13.168" v="195" actId="14100"/>
          <ac:grpSpMkLst>
            <pc:docMk/>
            <pc:sldMk cId="0" sldId="265"/>
            <ac:grpSpMk id="11427" creationId="{E7BE6113-A8E3-4C17-A99B-E0BF5B67B103}"/>
          </ac:grpSpMkLst>
        </pc:grpChg>
        <pc:grpChg chg="mod">
          <ac:chgData name="Ian Dewey" userId="cdd3f6ac-04b7-4508-bc39-df8ba05dc742" providerId="ADAL" clId="{12B2F21E-C5A4-4EE0-9C4B-5577D3DA801A}" dt="2020-10-19T04:36:13.168" v="195" actId="14100"/>
          <ac:grpSpMkLst>
            <pc:docMk/>
            <pc:sldMk cId="0" sldId="265"/>
            <ac:grpSpMk id="11428" creationId="{62040C3A-A1D3-4EBC-8304-4CA1D3779B5A}"/>
          </ac:grpSpMkLst>
        </pc:grpChg>
        <pc:grpChg chg="mod">
          <ac:chgData name="Ian Dewey" userId="cdd3f6ac-04b7-4508-bc39-df8ba05dc742" providerId="ADAL" clId="{12B2F21E-C5A4-4EE0-9C4B-5577D3DA801A}" dt="2020-10-19T04:36:13.168" v="195" actId="14100"/>
          <ac:grpSpMkLst>
            <pc:docMk/>
            <pc:sldMk cId="0" sldId="265"/>
            <ac:grpSpMk id="11429" creationId="{416F055A-3391-4EB2-B31B-C5F45D9C424D}"/>
          </ac:grpSpMkLst>
        </pc:grpChg>
        <pc:grpChg chg="mod">
          <ac:chgData name="Ian Dewey" userId="cdd3f6ac-04b7-4508-bc39-df8ba05dc742" providerId="ADAL" clId="{12B2F21E-C5A4-4EE0-9C4B-5577D3DA801A}" dt="2020-10-19T04:36:13.168" v="195" actId="14100"/>
          <ac:grpSpMkLst>
            <pc:docMk/>
            <pc:sldMk cId="0" sldId="265"/>
            <ac:grpSpMk id="11434" creationId="{F0226CCD-B72F-4937-8974-C696AF43C04B}"/>
          </ac:grpSpMkLst>
        </pc:grpChg>
        <pc:grpChg chg="mod">
          <ac:chgData name="Ian Dewey" userId="cdd3f6ac-04b7-4508-bc39-df8ba05dc742" providerId="ADAL" clId="{12B2F21E-C5A4-4EE0-9C4B-5577D3DA801A}" dt="2020-10-19T04:36:13.168" v="195" actId="14100"/>
          <ac:grpSpMkLst>
            <pc:docMk/>
            <pc:sldMk cId="0" sldId="265"/>
            <ac:grpSpMk id="11435" creationId="{9AF3020B-161C-49E1-81F4-A64855C8EB39}"/>
          </ac:grpSpMkLst>
        </pc:grpChg>
        <pc:grpChg chg="mod">
          <ac:chgData name="Ian Dewey" userId="cdd3f6ac-04b7-4508-bc39-df8ba05dc742" providerId="ADAL" clId="{12B2F21E-C5A4-4EE0-9C4B-5577D3DA801A}" dt="2020-10-19T04:36:13.168" v="195" actId="14100"/>
          <ac:grpSpMkLst>
            <pc:docMk/>
            <pc:sldMk cId="0" sldId="265"/>
            <ac:grpSpMk id="11440" creationId="{49B47CE4-A688-4982-BBC7-C6CCE3CA0579}"/>
          </ac:grpSpMkLst>
        </pc:grpChg>
        <pc:grpChg chg="mod">
          <ac:chgData name="Ian Dewey" userId="cdd3f6ac-04b7-4508-bc39-df8ba05dc742" providerId="ADAL" clId="{12B2F21E-C5A4-4EE0-9C4B-5577D3DA801A}" dt="2020-10-19T04:36:13.168" v="195" actId="14100"/>
          <ac:grpSpMkLst>
            <pc:docMk/>
            <pc:sldMk cId="0" sldId="265"/>
            <ac:grpSpMk id="11441" creationId="{3C57131B-D2F9-40D1-99DD-A423F235C2ED}"/>
          </ac:grpSpMkLst>
        </pc:grpChg>
        <pc:grpChg chg="mod">
          <ac:chgData name="Ian Dewey" userId="cdd3f6ac-04b7-4508-bc39-df8ba05dc742" providerId="ADAL" clId="{12B2F21E-C5A4-4EE0-9C4B-5577D3DA801A}" dt="2020-10-19T04:36:13.168" v="195" actId="14100"/>
          <ac:grpSpMkLst>
            <pc:docMk/>
            <pc:sldMk cId="0" sldId="265"/>
            <ac:grpSpMk id="11464" creationId="{65C7B5D5-5DD0-4778-BEC6-E9E89707632D}"/>
          </ac:grpSpMkLst>
        </pc:grpChg>
      </pc:sldChg>
      <pc:sldChg chg="modSp mod">
        <pc:chgData name="Ian Dewey" userId="cdd3f6ac-04b7-4508-bc39-df8ba05dc742" providerId="ADAL" clId="{12B2F21E-C5A4-4EE0-9C4B-5577D3DA801A}" dt="2020-10-19T04:39:59.391" v="241" actId="404"/>
        <pc:sldMkLst>
          <pc:docMk/>
          <pc:sldMk cId="0" sldId="266"/>
        </pc:sldMkLst>
        <pc:spChg chg="mod">
          <ac:chgData name="Ian Dewey" userId="cdd3f6ac-04b7-4508-bc39-df8ba05dc742" providerId="ADAL" clId="{12B2F21E-C5A4-4EE0-9C4B-5577D3DA801A}" dt="2020-10-19T04:28:53.476" v="1"/>
          <ac:spMkLst>
            <pc:docMk/>
            <pc:sldMk cId="0" sldId="266"/>
            <ac:spMk id="12290" creationId="{95F5E4E3-D877-4FD3-B76A-DDBED26D2B2B}"/>
          </ac:spMkLst>
        </pc:spChg>
        <pc:spChg chg="mod">
          <ac:chgData name="Ian Dewey" userId="cdd3f6ac-04b7-4508-bc39-df8ba05dc742" providerId="ADAL" clId="{12B2F21E-C5A4-4EE0-9C4B-5577D3DA801A}" dt="2020-10-19T04:39:59.391" v="241" actId="404"/>
          <ac:spMkLst>
            <pc:docMk/>
            <pc:sldMk cId="0" sldId="266"/>
            <ac:spMk id="12292" creationId="{D6BC98A7-F18A-4C2F-89EA-B4800F732238}"/>
          </ac:spMkLst>
        </pc:spChg>
      </pc:sldChg>
      <pc:sldChg chg="modSp mod">
        <pc:chgData name="Ian Dewey" userId="cdd3f6ac-04b7-4508-bc39-df8ba05dc742" providerId="ADAL" clId="{12B2F21E-C5A4-4EE0-9C4B-5577D3DA801A}" dt="2020-10-19T04:41:03.908" v="266" actId="313"/>
        <pc:sldMkLst>
          <pc:docMk/>
          <pc:sldMk cId="0" sldId="267"/>
        </pc:sldMkLst>
        <pc:spChg chg="mod">
          <ac:chgData name="Ian Dewey" userId="cdd3f6ac-04b7-4508-bc39-df8ba05dc742" providerId="ADAL" clId="{12B2F21E-C5A4-4EE0-9C4B-5577D3DA801A}" dt="2020-10-19T04:28:53.476" v="1"/>
          <ac:spMkLst>
            <pc:docMk/>
            <pc:sldMk cId="0" sldId="267"/>
            <ac:spMk id="13314" creationId="{60FCC8ED-45DB-435D-9056-5E9B52388752}"/>
          </ac:spMkLst>
        </pc:spChg>
        <pc:spChg chg="mod">
          <ac:chgData name="Ian Dewey" userId="cdd3f6ac-04b7-4508-bc39-df8ba05dc742" providerId="ADAL" clId="{12B2F21E-C5A4-4EE0-9C4B-5577D3DA801A}" dt="2020-10-19T04:41:03.908" v="266" actId="313"/>
          <ac:spMkLst>
            <pc:docMk/>
            <pc:sldMk cId="0" sldId="267"/>
            <ac:spMk id="13315" creationId="{08B4D986-0FB1-4290-BBC9-07741B2DAE5E}"/>
          </ac:spMkLst>
        </pc:spChg>
      </pc:sldChg>
      <pc:sldChg chg="modSp">
        <pc:chgData name="Ian Dewey" userId="cdd3f6ac-04b7-4508-bc39-df8ba05dc742" providerId="ADAL" clId="{12B2F21E-C5A4-4EE0-9C4B-5577D3DA801A}" dt="2020-10-19T04:28:53.476" v="1"/>
        <pc:sldMkLst>
          <pc:docMk/>
          <pc:sldMk cId="0" sldId="268"/>
        </pc:sldMkLst>
        <pc:spChg chg="mod">
          <ac:chgData name="Ian Dewey" userId="cdd3f6ac-04b7-4508-bc39-df8ba05dc742" providerId="ADAL" clId="{12B2F21E-C5A4-4EE0-9C4B-5577D3DA801A}" dt="2020-10-19T04:28:53.476" v="1"/>
          <ac:spMkLst>
            <pc:docMk/>
            <pc:sldMk cId="0" sldId="268"/>
            <ac:spMk id="14339" creationId="{9E77CC21-1840-4C82-BBC9-873505984EF1}"/>
          </ac:spMkLst>
        </pc:spChg>
        <pc:graphicFrameChg chg="mod">
          <ac:chgData name="Ian Dewey" userId="cdd3f6ac-04b7-4508-bc39-df8ba05dc742" providerId="ADAL" clId="{12B2F21E-C5A4-4EE0-9C4B-5577D3DA801A}" dt="2020-10-19T04:28:48.626" v="0"/>
          <ac:graphicFrameMkLst>
            <pc:docMk/>
            <pc:sldMk cId="0" sldId="268"/>
            <ac:graphicFrameMk id="14342" creationId="{6BC93447-786F-453D-A971-4EF40BF9028E}"/>
          </ac:graphicFrameMkLst>
        </pc:graphicFrameChg>
      </pc:sldChg>
      <pc:sldChg chg="modSp mod">
        <pc:chgData name="Ian Dewey" userId="cdd3f6ac-04b7-4508-bc39-df8ba05dc742" providerId="ADAL" clId="{12B2F21E-C5A4-4EE0-9C4B-5577D3DA801A}" dt="2020-10-19T04:44:53.212" v="355" actId="1076"/>
        <pc:sldMkLst>
          <pc:docMk/>
          <pc:sldMk cId="0" sldId="269"/>
        </pc:sldMkLst>
        <pc:spChg chg="mod">
          <ac:chgData name="Ian Dewey" userId="cdd3f6ac-04b7-4508-bc39-df8ba05dc742" providerId="ADAL" clId="{12B2F21E-C5A4-4EE0-9C4B-5577D3DA801A}" dt="2020-10-19T04:42:58.664" v="279" actId="113"/>
          <ac:spMkLst>
            <pc:docMk/>
            <pc:sldMk cId="0" sldId="269"/>
            <ac:spMk id="17410" creationId="{E4F103B8-6E9E-4309-89E9-6AB58E876A40}"/>
          </ac:spMkLst>
        </pc:spChg>
        <pc:spChg chg="mod">
          <ac:chgData name="Ian Dewey" userId="cdd3f6ac-04b7-4508-bc39-df8ba05dc742" providerId="ADAL" clId="{12B2F21E-C5A4-4EE0-9C4B-5577D3DA801A}" dt="2020-10-19T04:44:53.212" v="355" actId="1076"/>
          <ac:spMkLst>
            <pc:docMk/>
            <pc:sldMk cId="0" sldId="269"/>
            <ac:spMk id="17412" creationId="{E4F182E2-7108-42FF-BE24-8C6F8917C022}"/>
          </ac:spMkLst>
        </pc:spChg>
        <pc:spChg chg="mod">
          <ac:chgData name="Ian Dewey" userId="cdd3f6ac-04b7-4508-bc39-df8ba05dc742" providerId="ADAL" clId="{12B2F21E-C5A4-4EE0-9C4B-5577D3DA801A}" dt="2020-10-19T04:44:43.518" v="354" actId="20577"/>
          <ac:spMkLst>
            <pc:docMk/>
            <pc:sldMk cId="0" sldId="269"/>
            <ac:spMk id="17417" creationId="{854C2095-477C-4930-A0E1-B500030FE9E8}"/>
          </ac:spMkLst>
        </pc:spChg>
      </pc:sldChg>
      <pc:sldChg chg="modSp mod">
        <pc:chgData name="Ian Dewey" userId="cdd3f6ac-04b7-4508-bc39-df8ba05dc742" providerId="ADAL" clId="{12B2F21E-C5A4-4EE0-9C4B-5577D3DA801A}" dt="2020-10-20T02:02:26.156" v="724" actId="14100"/>
        <pc:sldMkLst>
          <pc:docMk/>
          <pc:sldMk cId="0" sldId="270"/>
        </pc:sldMkLst>
        <pc:spChg chg="mod">
          <ac:chgData name="Ian Dewey" userId="cdd3f6ac-04b7-4508-bc39-df8ba05dc742" providerId="ADAL" clId="{12B2F21E-C5A4-4EE0-9C4B-5577D3DA801A}" dt="2020-10-20T02:02:12.718" v="721" actId="14100"/>
          <ac:spMkLst>
            <pc:docMk/>
            <pc:sldMk cId="0" sldId="270"/>
            <ac:spMk id="15362" creationId="{D83CE79C-CA02-4C20-A1AC-A22F5855FE0F}"/>
          </ac:spMkLst>
        </pc:spChg>
        <pc:spChg chg="mod">
          <ac:chgData name="Ian Dewey" userId="cdd3f6ac-04b7-4508-bc39-df8ba05dc742" providerId="ADAL" clId="{12B2F21E-C5A4-4EE0-9C4B-5577D3DA801A}" dt="2020-10-19T04:28:53.476" v="1"/>
          <ac:spMkLst>
            <pc:docMk/>
            <pc:sldMk cId="0" sldId="270"/>
            <ac:spMk id="15363" creationId="{0D2AAFF2-57DC-4CE0-B87D-98A8BA161534}"/>
          </ac:spMkLst>
        </pc:spChg>
        <pc:spChg chg="mod">
          <ac:chgData name="Ian Dewey" userId="cdd3f6ac-04b7-4508-bc39-df8ba05dc742" providerId="ADAL" clId="{12B2F21E-C5A4-4EE0-9C4B-5577D3DA801A}" dt="2020-10-20T02:02:26.156" v="724" actId="14100"/>
          <ac:spMkLst>
            <pc:docMk/>
            <pc:sldMk cId="0" sldId="270"/>
            <ac:spMk id="15366" creationId="{CBAD2CD6-4052-4B74-9FBA-AD7E6F31208B}"/>
          </ac:spMkLst>
        </pc:spChg>
        <pc:graphicFrameChg chg="mod">
          <ac:chgData name="Ian Dewey" userId="cdd3f6ac-04b7-4508-bc39-df8ba05dc742" providerId="ADAL" clId="{12B2F21E-C5A4-4EE0-9C4B-5577D3DA801A}" dt="2020-10-20T02:02:17.515" v="722" actId="1076"/>
          <ac:graphicFrameMkLst>
            <pc:docMk/>
            <pc:sldMk cId="0" sldId="270"/>
            <ac:graphicFrameMk id="15364" creationId="{C53F2691-5098-481C-889E-13C6942FB4EC}"/>
          </ac:graphicFrameMkLst>
        </pc:graphicFrameChg>
        <pc:graphicFrameChg chg="mod">
          <ac:chgData name="Ian Dewey" userId="cdd3f6ac-04b7-4508-bc39-df8ba05dc742" providerId="ADAL" clId="{12B2F21E-C5A4-4EE0-9C4B-5577D3DA801A}" dt="2020-10-20T02:02:20.403" v="723" actId="1076"/>
          <ac:graphicFrameMkLst>
            <pc:docMk/>
            <pc:sldMk cId="0" sldId="270"/>
            <ac:graphicFrameMk id="15365" creationId="{C9C20302-699E-447D-A622-EB3DF6612A20}"/>
          </ac:graphicFrameMkLst>
        </pc:graphicFrameChg>
      </pc:sldChg>
      <pc:sldChg chg="modSp mod">
        <pc:chgData name="Ian Dewey" userId="cdd3f6ac-04b7-4508-bc39-df8ba05dc742" providerId="ADAL" clId="{12B2F21E-C5A4-4EE0-9C4B-5577D3DA801A}" dt="2020-10-19T04:42:41.708" v="276" actId="20577"/>
        <pc:sldMkLst>
          <pc:docMk/>
          <pc:sldMk cId="0" sldId="271"/>
        </pc:sldMkLst>
        <pc:spChg chg="mod">
          <ac:chgData name="Ian Dewey" userId="cdd3f6ac-04b7-4508-bc39-df8ba05dc742" providerId="ADAL" clId="{12B2F21E-C5A4-4EE0-9C4B-5577D3DA801A}" dt="2020-10-19T04:28:53.476" v="1"/>
          <ac:spMkLst>
            <pc:docMk/>
            <pc:sldMk cId="0" sldId="271"/>
            <ac:spMk id="16386" creationId="{DE03B1DE-D2E5-4A05-AF06-1FD82DC5EAF6}"/>
          </ac:spMkLst>
        </pc:spChg>
        <pc:spChg chg="mod">
          <ac:chgData name="Ian Dewey" userId="cdd3f6ac-04b7-4508-bc39-df8ba05dc742" providerId="ADAL" clId="{12B2F21E-C5A4-4EE0-9C4B-5577D3DA801A}" dt="2020-10-19T04:42:24.502" v="272" actId="313"/>
          <ac:spMkLst>
            <pc:docMk/>
            <pc:sldMk cId="0" sldId="271"/>
            <ac:spMk id="16387" creationId="{06FB8A9E-E2B1-4C42-9F24-873E09A1236F}"/>
          </ac:spMkLst>
        </pc:spChg>
        <pc:spChg chg="mod">
          <ac:chgData name="Ian Dewey" userId="cdd3f6ac-04b7-4508-bc39-df8ba05dc742" providerId="ADAL" clId="{12B2F21E-C5A4-4EE0-9C4B-5577D3DA801A}" dt="2020-10-19T04:42:41.708" v="276" actId="20577"/>
          <ac:spMkLst>
            <pc:docMk/>
            <pc:sldMk cId="0" sldId="271"/>
            <ac:spMk id="16389" creationId="{B400BDB7-EA10-4D71-A69C-1267BBE030B2}"/>
          </ac:spMkLst>
        </pc:spChg>
      </pc:sldChg>
      <pc:sldChg chg="modSp mod">
        <pc:chgData name="Ian Dewey" userId="cdd3f6ac-04b7-4508-bc39-df8ba05dc742" providerId="ADAL" clId="{12B2F21E-C5A4-4EE0-9C4B-5577D3DA801A}" dt="2020-10-19T04:45:19.556" v="360" actId="14100"/>
        <pc:sldMkLst>
          <pc:docMk/>
          <pc:sldMk cId="0" sldId="272"/>
        </pc:sldMkLst>
        <pc:spChg chg="mod">
          <ac:chgData name="Ian Dewey" userId="cdd3f6ac-04b7-4508-bc39-df8ba05dc742" providerId="ADAL" clId="{12B2F21E-C5A4-4EE0-9C4B-5577D3DA801A}" dt="2020-10-19T04:45:19.556" v="360" actId="14100"/>
          <ac:spMkLst>
            <pc:docMk/>
            <pc:sldMk cId="0" sldId="272"/>
            <ac:spMk id="18434" creationId="{2F89061D-60B3-4BB3-8BA1-DDA3FE38C339}"/>
          </ac:spMkLst>
        </pc:spChg>
        <pc:spChg chg="mod">
          <ac:chgData name="Ian Dewey" userId="cdd3f6ac-04b7-4508-bc39-df8ba05dc742" providerId="ADAL" clId="{12B2F21E-C5A4-4EE0-9C4B-5577D3DA801A}" dt="2020-10-19T04:45:04.906" v="356" actId="1076"/>
          <ac:spMkLst>
            <pc:docMk/>
            <pc:sldMk cId="0" sldId="272"/>
            <ac:spMk id="18435" creationId="{57FD52E9-A4FA-4FC9-9C13-B4276ADAD856}"/>
          </ac:spMkLst>
        </pc:spChg>
        <pc:graphicFrameChg chg="mod">
          <ac:chgData name="Ian Dewey" userId="cdd3f6ac-04b7-4508-bc39-df8ba05dc742" providerId="ADAL" clId="{12B2F21E-C5A4-4EE0-9C4B-5577D3DA801A}" dt="2020-10-19T04:28:48.626" v="0"/>
          <ac:graphicFrameMkLst>
            <pc:docMk/>
            <pc:sldMk cId="0" sldId="272"/>
            <ac:graphicFrameMk id="18436" creationId="{B1BF97B8-141C-47B8-84E0-051E85F2FD05}"/>
          </ac:graphicFrameMkLst>
        </pc:graphicFrameChg>
      </pc:sldChg>
      <pc:sldChg chg="modSp mod">
        <pc:chgData name="Ian Dewey" userId="cdd3f6ac-04b7-4508-bc39-df8ba05dc742" providerId="ADAL" clId="{12B2F21E-C5A4-4EE0-9C4B-5577D3DA801A}" dt="2020-10-19T04:45:58.468" v="364" actId="14100"/>
        <pc:sldMkLst>
          <pc:docMk/>
          <pc:sldMk cId="0" sldId="273"/>
        </pc:sldMkLst>
        <pc:spChg chg="mod">
          <ac:chgData name="Ian Dewey" userId="cdd3f6ac-04b7-4508-bc39-df8ba05dc742" providerId="ADAL" clId="{12B2F21E-C5A4-4EE0-9C4B-5577D3DA801A}" dt="2020-10-19T04:45:52.532" v="363" actId="14100"/>
          <ac:spMkLst>
            <pc:docMk/>
            <pc:sldMk cId="0" sldId="273"/>
            <ac:spMk id="19458" creationId="{96790758-EE67-4F9D-8F12-942C835E3CC5}"/>
          </ac:spMkLst>
        </pc:spChg>
        <pc:spChg chg="mod">
          <ac:chgData name="Ian Dewey" userId="cdd3f6ac-04b7-4508-bc39-df8ba05dc742" providerId="ADAL" clId="{12B2F21E-C5A4-4EE0-9C4B-5577D3DA801A}" dt="2020-10-19T04:45:58.468" v="364" actId="14100"/>
          <ac:spMkLst>
            <pc:docMk/>
            <pc:sldMk cId="0" sldId="273"/>
            <ac:spMk id="19461" creationId="{3F9A17DD-843B-43D7-928B-512D0E88A070}"/>
          </ac:spMkLst>
        </pc:spChg>
        <pc:graphicFrameChg chg="mod">
          <ac:chgData name="Ian Dewey" userId="cdd3f6ac-04b7-4508-bc39-df8ba05dc742" providerId="ADAL" clId="{12B2F21E-C5A4-4EE0-9C4B-5577D3DA801A}" dt="2020-10-19T04:28:48.626" v="0"/>
          <ac:graphicFrameMkLst>
            <pc:docMk/>
            <pc:sldMk cId="0" sldId="273"/>
            <ac:graphicFrameMk id="19459" creationId="{A8450505-2FF9-47AA-8971-991E734BEE94}"/>
          </ac:graphicFrameMkLst>
        </pc:graphicFrameChg>
        <pc:graphicFrameChg chg="mod">
          <ac:chgData name="Ian Dewey" userId="cdd3f6ac-04b7-4508-bc39-df8ba05dc742" providerId="ADAL" clId="{12B2F21E-C5A4-4EE0-9C4B-5577D3DA801A}" dt="2020-10-19T04:28:48.626" v="0"/>
          <ac:graphicFrameMkLst>
            <pc:docMk/>
            <pc:sldMk cId="0" sldId="273"/>
            <ac:graphicFrameMk id="19464" creationId="{9BCD75DC-D33E-4B7B-AC4B-8CF861E8103D}"/>
          </ac:graphicFrameMkLst>
        </pc:graphicFrameChg>
      </pc:sldChg>
      <pc:sldChg chg="modSp mod">
        <pc:chgData name="Ian Dewey" userId="cdd3f6ac-04b7-4508-bc39-df8ba05dc742" providerId="ADAL" clId="{12B2F21E-C5A4-4EE0-9C4B-5577D3DA801A}" dt="2020-10-19T04:47:03.020" v="369" actId="6549"/>
        <pc:sldMkLst>
          <pc:docMk/>
          <pc:sldMk cId="0" sldId="274"/>
        </pc:sldMkLst>
        <pc:spChg chg="mod">
          <ac:chgData name="Ian Dewey" userId="cdd3f6ac-04b7-4508-bc39-df8ba05dc742" providerId="ADAL" clId="{12B2F21E-C5A4-4EE0-9C4B-5577D3DA801A}" dt="2020-10-19T04:28:53.476" v="1"/>
          <ac:spMkLst>
            <pc:docMk/>
            <pc:sldMk cId="0" sldId="274"/>
            <ac:spMk id="20482" creationId="{1590D193-CE12-4FEE-9952-7C6B92D1632B}"/>
          </ac:spMkLst>
        </pc:spChg>
        <pc:spChg chg="mod">
          <ac:chgData name="Ian Dewey" userId="cdd3f6ac-04b7-4508-bc39-df8ba05dc742" providerId="ADAL" clId="{12B2F21E-C5A4-4EE0-9C4B-5577D3DA801A}" dt="2020-10-19T04:46:42.196" v="366" actId="1076"/>
          <ac:spMkLst>
            <pc:docMk/>
            <pc:sldMk cId="0" sldId="274"/>
            <ac:spMk id="20483" creationId="{95EA79D5-F1E8-4816-B707-D426C5101DC7}"/>
          </ac:spMkLst>
        </pc:spChg>
        <pc:spChg chg="mod">
          <ac:chgData name="Ian Dewey" userId="cdd3f6ac-04b7-4508-bc39-df8ba05dc742" providerId="ADAL" clId="{12B2F21E-C5A4-4EE0-9C4B-5577D3DA801A}" dt="2020-10-19T04:47:03.020" v="369" actId="6549"/>
          <ac:spMkLst>
            <pc:docMk/>
            <pc:sldMk cId="0" sldId="274"/>
            <ac:spMk id="20485" creationId="{29E0C6B6-3B92-47A8-98CF-7DE8D4DDFC90}"/>
          </ac:spMkLst>
        </pc:spChg>
        <pc:graphicFrameChg chg="mod">
          <ac:chgData name="Ian Dewey" userId="cdd3f6ac-04b7-4508-bc39-df8ba05dc742" providerId="ADAL" clId="{12B2F21E-C5A4-4EE0-9C4B-5577D3DA801A}" dt="2020-10-19T04:46:52.424" v="367" actId="1076"/>
          <ac:graphicFrameMkLst>
            <pc:docMk/>
            <pc:sldMk cId="0" sldId="274"/>
            <ac:graphicFrameMk id="20484" creationId="{3A42A26F-8A2C-405E-BEB2-C6B9C18CF2F0}"/>
          </ac:graphicFrameMkLst>
        </pc:graphicFrameChg>
      </pc:sldChg>
      <pc:sldChg chg="modSp mod">
        <pc:chgData name="Ian Dewey" userId="cdd3f6ac-04b7-4508-bc39-df8ba05dc742" providerId="ADAL" clId="{12B2F21E-C5A4-4EE0-9C4B-5577D3DA801A}" dt="2020-10-19T04:51:20.903" v="429" actId="1076"/>
        <pc:sldMkLst>
          <pc:docMk/>
          <pc:sldMk cId="0" sldId="275"/>
        </pc:sldMkLst>
        <pc:spChg chg="mod">
          <ac:chgData name="Ian Dewey" userId="cdd3f6ac-04b7-4508-bc39-df8ba05dc742" providerId="ADAL" clId="{12B2F21E-C5A4-4EE0-9C4B-5577D3DA801A}" dt="2020-10-19T04:47:19.054" v="372" actId="113"/>
          <ac:spMkLst>
            <pc:docMk/>
            <pc:sldMk cId="0" sldId="275"/>
            <ac:spMk id="21506" creationId="{1CFB88FE-1F9A-40B1-83C4-688E9FA934AA}"/>
          </ac:spMkLst>
        </pc:spChg>
        <pc:spChg chg="mod">
          <ac:chgData name="Ian Dewey" userId="cdd3f6ac-04b7-4508-bc39-df8ba05dc742" providerId="ADAL" clId="{12B2F21E-C5A4-4EE0-9C4B-5577D3DA801A}" dt="2020-10-19T04:51:20.903" v="429" actId="1076"/>
          <ac:spMkLst>
            <pc:docMk/>
            <pc:sldMk cId="0" sldId="275"/>
            <ac:spMk id="21508" creationId="{0F0CC2FD-D1CC-44C6-B5DA-18BA703E871F}"/>
          </ac:spMkLst>
        </pc:spChg>
        <pc:spChg chg="mod">
          <ac:chgData name="Ian Dewey" userId="cdd3f6ac-04b7-4508-bc39-df8ba05dc742" providerId="ADAL" clId="{12B2F21E-C5A4-4EE0-9C4B-5577D3DA801A}" dt="2020-10-19T04:48:08.467" v="427" actId="1076"/>
          <ac:spMkLst>
            <pc:docMk/>
            <pc:sldMk cId="0" sldId="275"/>
            <ac:spMk id="21510" creationId="{22CC5182-97F0-43DC-82E7-61E0B4FFA1F1}"/>
          </ac:spMkLst>
        </pc:spChg>
        <pc:spChg chg="mod">
          <ac:chgData name="Ian Dewey" userId="cdd3f6ac-04b7-4508-bc39-df8ba05dc742" providerId="ADAL" clId="{12B2F21E-C5A4-4EE0-9C4B-5577D3DA801A}" dt="2020-10-19T04:51:20.024" v="428" actId="1076"/>
          <ac:spMkLst>
            <pc:docMk/>
            <pc:sldMk cId="0" sldId="275"/>
            <ac:spMk id="21511" creationId="{4C7B4BA9-F37F-473F-800E-A94921EB525F}"/>
          </ac:spMkLst>
        </pc:spChg>
        <pc:picChg chg="mod">
          <ac:chgData name="Ian Dewey" userId="cdd3f6ac-04b7-4508-bc39-df8ba05dc742" providerId="ADAL" clId="{12B2F21E-C5A4-4EE0-9C4B-5577D3DA801A}" dt="2020-10-19T04:28:53.476" v="1"/>
          <ac:picMkLst>
            <pc:docMk/>
            <pc:sldMk cId="0" sldId="275"/>
            <ac:picMk id="21507" creationId="{DA1714BF-363B-4A3F-B292-7E5F9AAB02A7}"/>
          </ac:picMkLst>
        </pc:picChg>
        <pc:picChg chg="mod">
          <ac:chgData name="Ian Dewey" userId="cdd3f6ac-04b7-4508-bc39-df8ba05dc742" providerId="ADAL" clId="{12B2F21E-C5A4-4EE0-9C4B-5577D3DA801A}" dt="2020-10-19T04:28:53.476" v="1"/>
          <ac:picMkLst>
            <pc:docMk/>
            <pc:sldMk cId="0" sldId="275"/>
            <ac:picMk id="21509" creationId="{F6BE20D0-8DB4-46F9-99F8-663D542E2E13}"/>
          </ac:picMkLst>
        </pc:picChg>
      </pc:sldChg>
      <pc:sldChg chg="modSp">
        <pc:chgData name="Ian Dewey" userId="cdd3f6ac-04b7-4508-bc39-df8ba05dc742" providerId="ADAL" clId="{12B2F21E-C5A4-4EE0-9C4B-5577D3DA801A}" dt="2020-10-19T04:28:53.476" v="1"/>
        <pc:sldMkLst>
          <pc:docMk/>
          <pc:sldMk cId="0" sldId="276"/>
        </pc:sldMkLst>
        <pc:spChg chg="mod">
          <ac:chgData name="Ian Dewey" userId="cdd3f6ac-04b7-4508-bc39-df8ba05dc742" providerId="ADAL" clId="{12B2F21E-C5A4-4EE0-9C4B-5577D3DA801A}" dt="2020-10-19T04:28:53.476" v="1"/>
          <ac:spMkLst>
            <pc:docMk/>
            <pc:sldMk cId="0" sldId="276"/>
            <ac:spMk id="22530" creationId="{335FBA5B-D453-4E7F-AE91-0BF8C29C5207}"/>
          </ac:spMkLst>
        </pc:spChg>
      </pc:sldChg>
      <pc:sldChg chg="modSp mod">
        <pc:chgData name="Ian Dewey" userId="cdd3f6ac-04b7-4508-bc39-df8ba05dc742" providerId="ADAL" clId="{12B2F21E-C5A4-4EE0-9C4B-5577D3DA801A}" dt="2020-10-19T04:51:44.733" v="432" actId="6549"/>
        <pc:sldMkLst>
          <pc:docMk/>
          <pc:sldMk cId="0" sldId="277"/>
        </pc:sldMkLst>
        <pc:spChg chg="mod">
          <ac:chgData name="Ian Dewey" userId="cdd3f6ac-04b7-4508-bc39-df8ba05dc742" providerId="ADAL" clId="{12B2F21E-C5A4-4EE0-9C4B-5577D3DA801A}" dt="2020-10-19T04:28:53.476" v="1"/>
          <ac:spMkLst>
            <pc:docMk/>
            <pc:sldMk cId="0" sldId="277"/>
            <ac:spMk id="23554" creationId="{6FA2DBF2-B070-4202-8F3C-6151F9A133BE}"/>
          </ac:spMkLst>
        </pc:spChg>
        <pc:spChg chg="mod">
          <ac:chgData name="Ian Dewey" userId="cdd3f6ac-04b7-4508-bc39-df8ba05dc742" providerId="ADAL" clId="{12B2F21E-C5A4-4EE0-9C4B-5577D3DA801A}" dt="2020-10-19T04:51:44.733" v="432" actId="6549"/>
          <ac:spMkLst>
            <pc:docMk/>
            <pc:sldMk cId="0" sldId="277"/>
            <ac:spMk id="23555" creationId="{E9F37DC6-5840-4B24-B887-12EA6652A3BD}"/>
          </ac:spMkLst>
        </pc:spChg>
      </pc:sldChg>
      <pc:sldChg chg="modSp">
        <pc:chgData name="Ian Dewey" userId="cdd3f6ac-04b7-4508-bc39-df8ba05dc742" providerId="ADAL" clId="{12B2F21E-C5A4-4EE0-9C4B-5577D3DA801A}" dt="2020-10-19T04:52:06.329" v="433" actId="14100"/>
        <pc:sldMkLst>
          <pc:docMk/>
          <pc:sldMk cId="0" sldId="278"/>
        </pc:sldMkLst>
        <pc:spChg chg="mod">
          <ac:chgData name="Ian Dewey" userId="cdd3f6ac-04b7-4508-bc39-df8ba05dc742" providerId="ADAL" clId="{12B2F21E-C5A4-4EE0-9C4B-5577D3DA801A}" dt="2020-10-19T04:28:53.476" v="1"/>
          <ac:spMkLst>
            <pc:docMk/>
            <pc:sldMk cId="0" sldId="278"/>
            <ac:spMk id="24578" creationId="{60373457-6D77-4851-BC86-9E1B38BF3D34}"/>
          </ac:spMkLst>
        </pc:spChg>
        <pc:spChg chg="mod">
          <ac:chgData name="Ian Dewey" userId="cdd3f6ac-04b7-4508-bc39-df8ba05dc742" providerId="ADAL" clId="{12B2F21E-C5A4-4EE0-9C4B-5577D3DA801A}" dt="2020-10-19T04:52:06.329" v="433" actId="14100"/>
          <ac:spMkLst>
            <pc:docMk/>
            <pc:sldMk cId="0" sldId="278"/>
            <ac:spMk id="24579" creationId="{07DFAF12-06FF-42F4-88B7-AE3666463A83}"/>
          </ac:spMkLst>
        </pc:spChg>
      </pc:sldChg>
      <pc:sldChg chg="modSp mod">
        <pc:chgData name="Ian Dewey" userId="cdd3f6ac-04b7-4508-bc39-df8ba05dc742" providerId="ADAL" clId="{12B2F21E-C5A4-4EE0-9C4B-5577D3DA801A}" dt="2020-10-19T04:52:18.679" v="436" actId="1076"/>
        <pc:sldMkLst>
          <pc:docMk/>
          <pc:sldMk cId="0" sldId="279"/>
        </pc:sldMkLst>
        <pc:spChg chg="mod">
          <ac:chgData name="Ian Dewey" userId="cdd3f6ac-04b7-4508-bc39-df8ba05dc742" providerId="ADAL" clId="{12B2F21E-C5A4-4EE0-9C4B-5577D3DA801A}" dt="2020-10-19T04:28:53.476" v="1"/>
          <ac:spMkLst>
            <pc:docMk/>
            <pc:sldMk cId="0" sldId="279"/>
            <ac:spMk id="25602" creationId="{EFE740C1-60C5-4C7F-8332-741C94444AAA}"/>
          </ac:spMkLst>
        </pc:spChg>
        <pc:spChg chg="mod">
          <ac:chgData name="Ian Dewey" userId="cdd3f6ac-04b7-4508-bc39-df8ba05dc742" providerId="ADAL" clId="{12B2F21E-C5A4-4EE0-9C4B-5577D3DA801A}" dt="2020-10-19T04:52:12.785" v="434" actId="14100"/>
          <ac:spMkLst>
            <pc:docMk/>
            <pc:sldMk cId="0" sldId="279"/>
            <ac:spMk id="25603" creationId="{DE182CA7-87D5-464D-AC95-5DC55D937301}"/>
          </ac:spMkLst>
        </pc:spChg>
        <pc:picChg chg="mod">
          <ac:chgData name="Ian Dewey" userId="cdd3f6ac-04b7-4508-bc39-df8ba05dc742" providerId="ADAL" clId="{12B2F21E-C5A4-4EE0-9C4B-5577D3DA801A}" dt="2020-10-19T04:52:18.679" v="436" actId="1076"/>
          <ac:picMkLst>
            <pc:docMk/>
            <pc:sldMk cId="0" sldId="279"/>
            <ac:picMk id="25604" creationId="{D828277A-E016-461A-8BAC-7905E3AAA2B5}"/>
          </ac:picMkLst>
        </pc:picChg>
      </pc:sldChg>
      <pc:sldChg chg="modSp mod">
        <pc:chgData name="Ian Dewey" userId="cdd3f6ac-04b7-4508-bc39-df8ba05dc742" providerId="ADAL" clId="{12B2F21E-C5A4-4EE0-9C4B-5577D3DA801A}" dt="2020-10-19T04:52:43.918" v="440" actId="1076"/>
        <pc:sldMkLst>
          <pc:docMk/>
          <pc:sldMk cId="0" sldId="280"/>
        </pc:sldMkLst>
        <pc:spChg chg="mod">
          <ac:chgData name="Ian Dewey" userId="cdd3f6ac-04b7-4508-bc39-df8ba05dc742" providerId="ADAL" clId="{12B2F21E-C5A4-4EE0-9C4B-5577D3DA801A}" dt="2020-10-19T04:28:53.476" v="1"/>
          <ac:spMkLst>
            <pc:docMk/>
            <pc:sldMk cId="0" sldId="280"/>
            <ac:spMk id="26626" creationId="{564EC95B-A044-4741-A7AA-3D28D439A02C}"/>
          </ac:spMkLst>
        </pc:spChg>
        <pc:spChg chg="mod">
          <ac:chgData name="Ian Dewey" userId="cdd3f6ac-04b7-4508-bc39-df8ba05dc742" providerId="ADAL" clId="{12B2F21E-C5A4-4EE0-9C4B-5577D3DA801A}" dt="2020-10-19T04:52:26.178" v="437" actId="14100"/>
          <ac:spMkLst>
            <pc:docMk/>
            <pc:sldMk cId="0" sldId="280"/>
            <ac:spMk id="26627" creationId="{25CADB13-4723-44DE-912F-DF448303BDD1}"/>
          </ac:spMkLst>
        </pc:spChg>
        <pc:spChg chg="mod">
          <ac:chgData name="Ian Dewey" userId="cdd3f6ac-04b7-4508-bc39-df8ba05dc742" providerId="ADAL" clId="{12B2F21E-C5A4-4EE0-9C4B-5577D3DA801A}" dt="2020-10-19T04:52:43.918" v="440" actId="1076"/>
          <ac:spMkLst>
            <pc:docMk/>
            <pc:sldMk cId="0" sldId="280"/>
            <ac:spMk id="26658" creationId="{1665D686-E1F6-4305-8EC8-36ADAA9EEE8E}"/>
          </ac:spMkLst>
        </pc:spChg>
      </pc:sldChg>
      <pc:sldChg chg="modSp">
        <pc:chgData name="Ian Dewey" userId="cdd3f6ac-04b7-4508-bc39-df8ba05dc742" providerId="ADAL" clId="{12B2F21E-C5A4-4EE0-9C4B-5577D3DA801A}" dt="2020-10-19T04:53:50.627" v="441" actId="14100"/>
        <pc:sldMkLst>
          <pc:docMk/>
          <pc:sldMk cId="0" sldId="281"/>
        </pc:sldMkLst>
        <pc:spChg chg="mod">
          <ac:chgData name="Ian Dewey" userId="cdd3f6ac-04b7-4508-bc39-df8ba05dc742" providerId="ADAL" clId="{12B2F21E-C5A4-4EE0-9C4B-5577D3DA801A}" dt="2020-10-19T04:28:53.476" v="1"/>
          <ac:spMkLst>
            <pc:docMk/>
            <pc:sldMk cId="0" sldId="281"/>
            <ac:spMk id="27650" creationId="{F52DC60D-4D10-4F81-ADD8-24C4DDFE1B94}"/>
          </ac:spMkLst>
        </pc:spChg>
        <pc:spChg chg="mod">
          <ac:chgData name="Ian Dewey" userId="cdd3f6ac-04b7-4508-bc39-df8ba05dc742" providerId="ADAL" clId="{12B2F21E-C5A4-4EE0-9C4B-5577D3DA801A}" dt="2020-10-19T04:53:50.627" v="441" actId="14100"/>
          <ac:spMkLst>
            <pc:docMk/>
            <pc:sldMk cId="0" sldId="281"/>
            <ac:spMk id="27651" creationId="{CC3D2A41-5DCC-4C44-9161-EF3E19CCAC94}"/>
          </ac:spMkLst>
        </pc:spChg>
      </pc:sldChg>
      <pc:sldChg chg="modSp">
        <pc:chgData name="Ian Dewey" userId="cdd3f6ac-04b7-4508-bc39-df8ba05dc742" providerId="ADAL" clId="{12B2F21E-C5A4-4EE0-9C4B-5577D3DA801A}" dt="2020-10-19T04:54:05.953" v="442" actId="14100"/>
        <pc:sldMkLst>
          <pc:docMk/>
          <pc:sldMk cId="0" sldId="287"/>
        </pc:sldMkLst>
        <pc:spChg chg="mod">
          <ac:chgData name="Ian Dewey" userId="cdd3f6ac-04b7-4508-bc39-df8ba05dc742" providerId="ADAL" clId="{12B2F21E-C5A4-4EE0-9C4B-5577D3DA801A}" dt="2020-10-19T04:28:53.476" v="1"/>
          <ac:spMkLst>
            <pc:docMk/>
            <pc:sldMk cId="0" sldId="287"/>
            <ac:spMk id="28674" creationId="{E79A3E4D-58EF-42ED-A13B-5178DC7D4F1A}"/>
          </ac:spMkLst>
        </pc:spChg>
        <pc:spChg chg="mod">
          <ac:chgData name="Ian Dewey" userId="cdd3f6ac-04b7-4508-bc39-df8ba05dc742" providerId="ADAL" clId="{12B2F21E-C5A4-4EE0-9C4B-5577D3DA801A}" dt="2020-10-19T04:54:05.953" v="442" actId="14100"/>
          <ac:spMkLst>
            <pc:docMk/>
            <pc:sldMk cId="0" sldId="287"/>
            <ac:spMk id="28675" creationId="{8BA4AC3D-EFA2-4BF5-AB51-902008E62CEB}"/>
          </ac:spMkLst>
        </pc:spChg>
      </pc:sldChg>
      <pc:sldChg chg="modSp">
        <pc:chgData name="Ian Dewey" userId="cdd3f6ac-04b7-4508-bc39-df8ba05dc742" providerId="ADAL" clId="{12B2F21E-C5A4-4EE0-9C4B-5577D3DA801A}" dt="2020-10-19T04:28:53.476" v="1"/>
        <pc:sldMkLst>
          <pc:docMk/>
          <pc:sldMk cId="0" sldId="288"/>
        </pc:sldMkLst>
        <pc:spChg chg="mod">
          <ac:chgData name="Ian Dewey" userId="cdd3f6ac-04b7-4508-bc39-df8ba05dc742" providerId="ADAL" clId="{12B2F21E-C5A4-4EE0-9C4B-5577D3DA801A}" dt="2020-10-19T04:28:53.476" v="1"/>
          <ac:spMkLst>
            <pc:docMk/>
            <pc:sldMk cId="0" sldId="288"/>
            <ac:spMk id="29698" creationId="{8AB354DF-6E7F-4643-BEAF-06BD5A5911A3}"/>
          </ac:spMkLst>
        </pc:spChg>
        <pc:graphicFrameChg chg="mod">
          <ac:chgData name="Ian Dewey" userId="cdd3f6ac-04b7-4508-bc39-df8ba05dc742" providerId="ADAL" clId="{12B2F21E-C5A4-4EE0-9C4B-5577D3DA801A}" dt="2020-10-19T04:28:48.626" v="0"/>
          <ac:graphicFrameMkLst>
            <pc:docMk/>
            <pc:sldMk cId="0" sldId="288"/>
            <ac:graphicFrameMk id="29701" creationId="{AA1DB37E-1958-46AB-A7E8-80108932C02C}"/>
          </ac:graphicFrameMkLst>
        </pc:graphicFrameChg>
        <pc:picChg chg="mod">
          <ac:chgData name="Ian Dewey" userId="cdd3f6ac-04b7-4508-bc39-df8ba05dc742" providerId="ADAL" clId="{12B2F21E-C5A4-4EE0-9C4B-5577D3DA801A}" dt="2020-10-19T04:28:53.476" v="1"/>
          <ac:picMkLst>
            <pc:docMk/>
            <pc:sldMk cId="0" sldId="288"/>
            <ac:picMk id="29699" creationId="{51E8F3C9-3FE7-488C-8BB7-6E0D4E7A31BA}"/>
          </ac:picMkLst>
        </pc:picChg>
      </pc:sldChg>
      <pc:sldChg chg="modSp">
        <pc:chgData name="Ian Dewey" userId="cdd3f6ac-04b7-4508-bc39-df8ba05dc742" providerId="ADAL" clId="{12B2F21E-C5A4-4EE0-9C4B-5577D3DA801A}" dt="2020-10-19T04:54:25.426" v="443" actId="14100"/>
        <pc:sldMkLst>
          <pc:docMk/>
          <pc:sldMk cId="0" sldId="289"/>
        </pc:sldMkLst>
        <pc:spChg chg="mod">
          <ac:chgData name="Ian Dewey" userId="cdd3f6ac-04b7-4508-bc39-df8ba05dc742" providerId="ADAL" clId="{12B2F21E-C5A4-4EE0-9C4B-5577D3DA801A}" dt="2020-10-19T04:28:53.476" v="1"/>
          <ac:spMkLst>
            <pc:docMk/>
            <pc:sldMk cId="0" sldId="289"/>
            <ac:spMk id="30722" creationId="{F150A815-CA5D-4139-959B-E4D9BF4F07A2}"/>
          </ac:spMkLst>
        </pc:spChg>
        <pc:spChg chg="mod">
          <ac:chgData name="Ian Dewey" userId="cdd3f6ac-04b7-4508-bc39-df8ba05dc742" providerId="ADAL" clId="{12B2F21E-C5A4-4EE0-9C4B-5577D3DA801A}" dt="2020-10-19T04:54:25.426" v="443" actId="14100"/>
          <ac:spMkLst>
            <pc:docMk/>
            <pc:sldMk cId="0" sldId="289"/>
            <ac:spMk id="30723" creationId="{07AFC409-DC97-459A-8376-C80EB079135E}"/>
          </ac:spMkLst>
        </pc:spChg>
      </pc:sldChg>
      <pc:sldChg chg="modSp">
        <pc:chgData name="Ian Dewey" userId="cdd3f6ac-04b7-4508-bc39-df8ba05dc742" providerId="ADAL" clId="{12B2F21E-C5A4-4EE0-9C4B-5577D3DA801A}" dt="2020-10-19T04:28:53.476" v="1"/>
        <pc:sldMkLst>
          <pc:docMk/>
          <pc:sldMk cId="0" sldId="290"/>
        </pc:sldMkLst>
        <pc:spChg chg="mod">
          <ac:chgData name="Ian Dewey" userId="cdd3f6ac-04b7-4508-bc39-df8ba05dc742" providerId="ADAL" clId="{12B2F21E-C5A4-4EE0-9C4B-5577D3DA801A}" dt="2020-10-19T04:28:53.476" v="1"/>
          <ac:spMkLst>
            <pc:docMk/>
            <pc:sldMk cId="0" sldId="290"/>
            <ac:spMk id="31746" creationId="{03184EF1-F1D7-4E03-9931-C14BF55BBF8E}"/>
          </ac:spMkLst>
        </pc:spChg>
        <pc:graphicFrameChg chg="mod">
          <ac:chgData name="Ian Dewey" userId="cdd3f6ac-04b7-4508-bc39-df8ba05dc742" providerId="ADAL" clId="{12B2F21E-C5A4-4EE0-9C4B-5577D3DA801A}" dt="2020-10-19T04:28:48.626" v="0"/>
          <ac:graphicFrameMkLst>
            <pc:docMk/>
            <pc:sldMk cId="0" sldId="290"/>
            <ac:graphicFrameMk id="31753" creationId="{F57A8118-1806-4338-B3D6-F22179057A89}"/>
          </ac:graphicFrameMkLst>
        </pc:graphicFrameChg>
      </pc:sldChg>
      <pc:sldChg chg="modSp del">
        <pc:chgData name="Ian Dewey" userId="cdd3f6ac-04b7-4508-bc39-df8ba05dc742" providerId="ADAL" clId="{12B2F21E-C5A4-4EE0-9C4B-5577D3DA801A}" dt="2020-11-04T09:32:52.013" v="794" actId="47"/>
        <pc:sldMkLst>
          <pc:docMk/>
          <pc:sldMk cId="0" sldId="291"/>
        </pc:sldMkLst>
        <pc:spChg chg="mod">
          <ac:chgData name="Ian Dewey" userId="cdd3f6ac-04b7-4508-bc39-df8ba05dc742" providerId="ADAL" clId="{12B2F21E-C5A4-4EE0-9C4B-5577D3DA801A}" dt="2020-10-19T04:28:53.476" v="1"/>
          <ac:spMkLst>
            <pc:docMk/>
            <pc:sldMk cId="0" sldId="291"/>
            <ac:spMk id="32770" creationId="{9B254D0A-C7A5-4C8D-A174-07EBC9DEB75E}"/>
          </ac:spMkLst>
        </pc:spChg>
      </pc:sldChg>
      <pc:sldChg chg="modSp del">
        <pc:chgData name="Ian Dewey" userId="cdd3f6ac-04b7-4508-bc39-df8ba05dc742" providerId="ADAL" clId="{12B2F21E-C5A4-4EE0-9C4B-5577D3DA801A}" dt="2020-11-04T09:32:53.036" v="795" actId="47"/>
        <pc:sldMkLst>
          <pc:docMk/>
          <pc:sldMk cId="0" sldId="292"/>
        </pc:sldMkLst>
        <pc:spChg chg="mod">
          <ac:chgData name="Ian Dewey" userId="cdd3f6ac-04b7-4508-bc39-df8ba05dc742" providerId="ADAL" clId="{12B2F21E-C5A4-4EE0-9C4B-5577D3DA801A}" dt="2020-10-19T04:28:53.476" v="1"/>
          <ac:spMkLst>
            <pc:docMk/>
            <pc:sldMk cId="0" sldId="292"/>
            <ac:spMk id="33795" creationId="{00B5B590-A823-4855-862E-9428A574B337}"/>
          </ac:spMkLst>
        </pc:spChg>
        <pc:picChg chg="mod">
          <ac:chgData name="Ian Dewey" userId="cdd3f6ac-04b7-4508-bc39-df8ba05dc742" providerId="ADAL" clId="{12B2F21E-C5A4-4EE0-9C4B-5577D3DA801A}" dt="2020-11-04T09:32:48.255" v="793" actId="1076"/>
          <ac:picMkLst>
            <pc:docMk/>
            <pc:sldMk cId="0" sldId="292"/>
            <ac:picMk id="33796" creationId="{1D74B8D5-BD56-4353-99FF-D1755BD10732}"/>
          </ac:picMkLst>
        </pc:picChg>
      </pc:sldChg>
      <pc:sldChg chg="modSp mod">
        <pc:chgData name="Ian Dewey" userId="cdd3f6ac-04b7-4508-bc39-df8ba05dc742" providerId="ADAL" clId="{12B2F21E-C5A4-4EE0-9C4B-5577D3DA801A}" dt="2020-10-19T04:29:45.753" v="9" actId="27636"/>
        <pc:sldMkLst>
          <pc:docMk/>
          <pc:sldMk cId="0" sldId="294"/>
        </pc:sldMkLst>
        <pc:spChg chg="mod">
          <ac:chgData name="Ian Dewey" userId="cdd3f6ac-04b7-4508-bc39-df8ba05dc742" providerId="ADAL" clId="{12B2F21E-C5A4-4EE0-9C4B-5577D3DA801A}" dt="2020-10-19T04:29:45.753" v="9" actId="27636"/>
          <ac:spMkLst>
            <pc:docMk/>
            <pc:sldMk cId="0" sldId="294"/>
            <ac:spMk id="44034" creationId="{4B3E8075-6855-4402-84CA-1AB51731758C}"/>
          </ac:spMkLst>
        </pc:spChg>
      </pc:sldChg>
      <pc:sldChg chg="modSp mod">
        <pc:chgData name="Ian Dewey" userId="cdd3f6ac-04b7-4508-bc39-df8ba05dc742" providerId="ADAL" clId="{12B2F21E-C5A4-4EE0-9C4B-5577D3DA801A}" dt="2020-10-19T04:29:45.763" v="10" actId="27636"/>
        <pc:sldMkLst>
          <pc:docMk/>
          <pc:sldMk cId="0" sldId="295"/>
        </pc:sldMkLst>
        <pc:spChg chg="mod">
          <ac:chgData name="Ian Dewey" userId="cdd3f6ac-04b7-4508-bc39-df8ba05dc742" providerId="ADAL" clId="{12B2F21E-C5A4-4EE0-9C4B-5577D3DA801A}" dt="2020-10-19T04:29:45.763" v="10" actId="27636"/>
          <ac:spMkLst>
            <pc:docMk/>
            <pc:sldMk cId="0" sldId="295"/>
            <ac:spMk id="46082" creationId="{A7D6A57A-95C0-4547-BD1B-4AE67795D0A3}"/>
          </ac:spMkLst>
        </pc:spChg>
      </pc:sldChg>
      <pc:sldChg chg="modSp">
        <pc:chgData name="Ian Dewey" userId="cdd3f6ac-04b7-4508-bc39-df8ba05dc742" providerId="ADAL" clId="{12B2F21E-C5A4-4EE0-9C4B-5577D3DA801A}" dt="2020-10-19T04:28:53.476" v="1"/>
        <pc:sldMkLst>
          <pc:docMk/>
          <pc:sldMk cId="0" sldId="296"/>
        </pc:sldMkLst>
        <pc:spChg chg="mod">
          <ac:chgData name="Ian Dewey" userId="cdd3f6ac-04b7-4508-bc39-df8ba05dc742" providerId="ADAL" clId="{12B2F21E-C5A4-4EE0-9C4B-5577D3DA801A}" dt="2020-10-19T04:28:53.476" v="1"/>
          <ac:spMkLst>
            <pc:docMk/>
            <pc:sldMk cId="0" sldId="296"/>
            <ac:spMk id="45058" creationId="{21C0FDC8-7967-4C02-B509-794DEF4A1B2B}"/>
          </ac:spMkLst>
        </pc:spChg>
      </pc:sldChg>
      <pc:sldChg chg="modSp mod">
        <pc:chgData name="Ian Dewey" userId="cdd3f6ac-04b7-4508-bc39-df8ba05dc742" providerId="ADAL" clId="{12B2F21E-C5A4-4EE0-9C4B-5577D3DA801A}" dt="2020-10-19T04:55:00.931" v="445" actId="14100"/>
        <pc:sldMkLst>
          <pc:docMk/>
          <pc:sldMk cId="0" sldId="297"/>
        </pc:sldMkLst>
        <pc:spChg chg="mod">
          <ac:chgData name="Ian Dewey" userId="cdd3f6ac-04b7-4508-bc39-df8ba05dc742" providerId="ADAL" clId="{12B2F21E-C5A4-4EE0-9C4B-5577D3DA801A}" dt="2020-10-19T04:29:45.791" v="12" actId="27636"/>
          <ac:spMkLst>
            <pc:docMk/>
            <pc:sldMk cId="0" sldId="297"/>
            <ac:spMk id="48130" creationId="{B99D8258-9882-46E4-A812-CD1F7DB691CA}"/>
          </ac:spMkLst>
        </pc:spChg>
        <pc:spChg chg="mod">
          <ac:chgData name="Ian Dewey" userId="cdd3f6ac-04b7-4508-bc39-df8ba05dc742" providerId="ADAL" clId="{12B2F21E-C5A4-4EE0-9C4B-5577D3DA801A}" dt="2020-10-19T04:55:00.931" v="445" actId="14100"/>
          <ac:spMkLst>
            <pc:docMk/>
            <pc:sldMk cId="0" sldId="297"/>
            <ac:spMk id="48131" creationId="{F60E0E08-657F-44D4-A893-969D50616F7E}"/>
          </ac:spMkLst>
        </pc:spChg>
      </pc:sldChg>
      <pc:sldChg chg="modSp mod">
        <pc:chgData name="Ian Dewey" userId="cdd3f6ac-04b7-4508-bc39-df8ba05dc742" providerId="ADAL" clId="{12B2F21E-C5A4-4EE0-9C4B-5577D3DA801A}" dt="2020-10-19T04:55:06.233" v="446" actId="14100"/>
        <pc:sldMkLst>
          <pc:docMk/>
          <pc:sldMk cId="0" sldId="298"/>
        </pc:sldMkLst>
        <pc:spChg chg="mod">
          <ac:chgData name="Ian Dewey" userId="cdd3f6ac-04b7-4508-bc39-df8ba05dc742" providerId="ADAL" clId="{12B2F21E-C5A4-4EE0-9C4B-5577D3DA801A}" dt="2020-10-19T04:29:45.801" v="13" actId="27636"/>
          <ac:spMkLst>
            <pc:docMk/>
            <pc:sldMk cId="0" sldId="298"/>
            <ac:spMk id="49154" creationId="{C86BFEDB-6A91-4E6E-899F-3EE918C963DC}"/>
          </ac:spMkLst>
        </pc:spChg>
        <pc:spChg chg="mod">
          <ac:chgData name="Ian Dewey" userId="cdd3f6ac-04b7-4508-bc39-df8ba05dc742" providerId="ADAL" clId="{12B2F21E-C5A4-4EE0-9C4B-5577D3DA801A}" dt="2020-10-19T04:55:06.233" v="446" actId="14100"/>
          <ac:spMkLst>
            <pc:docMk/>
            <pc:sldMk cId="0" sldId="298"/>
            <ac:spMk id="49155" creationId="{029DC777-2FD4-4B57-8908-04A6358D861A}"/>
          </ac:spMkLst>
        </pc:spChg>
      </pc:sldChg>
      <pc:sldChg chg="modSp mod">
        <pc:chgData name="Ian Dewey" userId="cdd3f6ac-04b7-4508-bc39-df8ba05dc742" providerId="ADAL" clId="{12B2F21E-C5A4-4EE0-9C4B-5577D3DA801A}" dt="2020-10-19T04:55:11.713" v="447" actId="14100"/>
        <pc:sldMkLst>
          <pc:docMk/>
          <pc:sldMk cId="0" sldId="299"/>
        </pc:sldMkLst>
        <pc:spChg chg="mod">
          <ac:chgData name="Ian Dewey" userId="cdd3f6ac-04b7-4508-bc39-df8ba05dc742" providerId="ADAL" clId="{12B2F21E-C5A4-4EE0-9C4B-5577D3DA801A}" dt="2020-10-19T04:29:45.828" v="14" actId="27636"/>
          <ac:spMkLst>
            <pc:docMk/>
            <pc:sldMk cId="0" sldId="299"/>
            <ac:spMk id="50178" creationId="{CADB0756-8CB5-4A07-B615-160217FC03C8}"/>
          </ac:spMkLst>
        </pc:spChg>
        <pc:spChg chg="mod">
          <ac:chgData name="Ian Dewey" userId="cdd3f6ac-04b7-4508-bc39-df8ba05dc742" providerId="ADAL" clId="{12B2F21E-C5A4-4EE0-9C4B-5577D3DA801A}" dt="2020-10-19T04:55:11.713" v="447" actId="14100"/>
          <ac:spMkLst>
            <pc:docMk/>
            <pc:sldMk cId="0" sldId="299"/>
            <ac:spMk id="50179" creationId="{BF885188-D785-4DB5-B184-C5BAB799E939}"/>
          </ac:spMkLst>
        </pc:spChg>
      </pc:sldChg>
      <pc:sldChg chg="modSp mod">
        <pc:chgData name="Ian Dewey" userId="cdd3f6ac-04b7-4508-bc39-df8ba05dc742" providerId="ADAL" clId="{12B2F21E-C5A4-4EE0-9C4B-5577D3DA801A}" dt="2020-10-19T04:54:48.741" v="444" actId="14100"/>
        <pc:sldMkLst>
          <pc:docMk/>
          <pc:sldMk cId="0" sldId="300"/>
        </pc:sldMkLst>
        <pc:spChg chg="mod">
          <ac:chgData name="Ian Dewey" userId="cdd3f6ac-04b7-4508-bc39-df8ba05dc742" providerId="ADAL" clId="{12B2F21E-C5A4-4EE0-9C4B-5577D3DA801A}" dt="2020-10-19T04:29:45.776" v="11" actId="27636"/>
          <ac:spMkLst>
            <pc:docMk/>
            <pc:sldMk cId="0" sldId="300"/>
            <ac:spMk id="47106" creationId="{5245B745-A78A-40BA-8166-1A67A87991D4}"/>
          </ac:spMkLst>
        </pc:spChg>
        <pc:spChg chg="mod">
          <ac:chgData name="Ian Dewey" userId="cdd3f6ac-04b7-4508-bc39-df8ba05dc742" providerId="ADAL" clId="{12B2F21E-C5A4-4EE0-9C4B-5577D3DA801A}" dt="2020-10-19T04:54:48.741" v="444" actId="14100"/>
          <ac:spMkLst>
            <pc:docMk/>
            <pc:sldMk cId="0" sldId="300"/>
            <ac:spMk id="47107" creationId="{488672D5-FA87-4D93-89CF-7A495A2A516A}"/>
          </ac:spMkLst>
        </pc:spChg>
      </pc:sldChg>
      <pc:sldChg chg="modSp">
        <pc:chgData name="Ian Dewey" userId="cdd3f6ac-04b7-4508-bc39-df8ba05dc742" providerId="ADAL" clId="{12B2F21E-C5A4-4EE0-9C4B-5577D3DA801A}" dt="2020-10-19T04:28:53.476" v="1"/>
        <pc:sldMkLst>
          <pc:docMk/>
          <pc:sldMk cId="0" sldId="301"/>
        </pc:sldMkLst>
        <pc:spChg chg="mod">
          <ac:chgData name="Ian Dewey" userId="cdd3f6ac-04b7-4508-bc39-df8ba05dc742" providerId="ADAL" clId="{12B2F21E-C5A4-4EE0-9C4B-5577D3DA801A}" dt="2020-10-19T04:28:53.476" v="1"/>
          <ac:spMkLst>
            <pc:docMk/>
            <pc:sldMk cId="0" sldId="301"/>
            <ac:spMk id="51202" creationId="{18916237-41FC-41F5-8E00-2E460FFD3CEB}"/>
          </ac:spMkLst>
        </pc:spChg>
        <pc:spChg chg="mod">
          <ac:chgData name="Ian Dewey" userId="cdd3f6ac-04b7-4508-bc39-df8ba05dc742" providerId="ADAL" clId="{12B2F21E-C5A4-4EE0-9C4B-5577D3DA801A}" dt="2020-10-19T04:28:53.476" v="1"/>
          <ac:spMkLst>
            <pc:docMk/>
            <pc:sldMk cId="0" sldId="301"/>
            <ac:spMk id="51203" creationId="{D5A9E3C8-CFC6-4EC4-B508-C9DB1C8D8EAA}"/>
          </ac:spMkLst>
        </pc:spChg>
      </pc:sldChg>
      <pc:sldChg chg="modSp mod">
        <pc:chgData name="Ian Dewey" userId="cdd3f6ac-04b7-4508-bc39-df8ba05dc742" providerId="ADAL" clId="{12B2F21E-C5A4-4EE0-9C4B-5577D3DA801A}" dt="2020-10-19T04:55:31.312" v="448" actId="14100"/>
        <pc:sldMkLst>
          <pc:docMk/>
          <pc:sldMk cId="0" sldId="302"/>
        </pc:sldMkLst>
        <pc:spChg chg="mod">
          <ac:chgData name="Ian Dewey" userId="cdd3f6ac-04b7-4508-bc39-df8ba05dc742" providerId="ADAL" clId="{12B2F21E-C5A4-4EE0-9C4B-5577D3DA801A}" dt="2020-10-19T04:28:53.476" v="1"/>
          <ac:spMkLst>
            <pc:docMk/>
            <pc:sldMk cId="0" sldId="302"/>
            <ac:spMk id="52226" creationId="{A5623AA6-C18B-4249-B9E4-0E505A9CC2C6}"/>
          </ac:spMkLst>
        </pc:spChg>
        <pc:spChg chg="mod">
          <ac:chgData name="Ian Dewey" userId="cdd3f6ac-04b7-4508-bc39-df8ba05dc742" providerId="ADAL" clId="{12B2F21E-C5A4-4EE0-9C4B-5577D3DA801A}" dt="2020-10-19T04:55:31.312" v="448" actId="14100"/>
          <ac:spMkLst>
            <pc:docMk/>
            <pc:sldMk cId="0" sldId="302"/>
            <ac:spMk id="52227" creationId="{E5C3DE8B-E99D-4A88-B9EB-C7A7E865C990}"/>
          </ac:spMkLst>
        </pc:spChg>
      </pc:sldChg>
      <pc:sldChg chg="modSp">
        <pc:chgData name="Ian Dewey" userId="cdd3f6ac-04b7-4508-bc39-df8ba05dc742" providerId="ADAL" clId="{12B2F21E-C5A4-4EE0-9C4B-5577D3DA801A}" dt="2020-10-19T04:28:53.476" v="1"/>
        <pc:sldMkLst>
          <pc:docMk/>
          <pc:sldMk cId="0" sldId="303"/>
        </pc:sldMkLst>
        <pc:spChg chg="mod">
          <ac:chgData name="Ian Dewey" userId="cdd3f6ac-04b7-4508-bc39-df8ba05dc742" providerId="ADAL" clId="{12B2F21E-C5A4-4EE0-9C4B-5577D3DA801A}" dt="2020-10-19T04:28:53.476" v="1"/>
          <ac:spMkLst>
            <pc:docMk/>
            <pc:sldMk cId="0" sldId="303"/>
            <ac:spMk id="54274" creationId="{51A012EF-7FE3-4290-A1A5-B3844F198828}"/>
          </ac:spMkLst>
        </pc:spChg>
      </pc:sldChg>
      <pc:sldChg chg="modSp">
        <pc:chgData name="Ian Dewey" userId="cdd3f6ac-04b7-4508-bc39-df8ba05dc742" providerId="ADAL" clId="{12B2F21E-C5A4-4EE0-9C4B-5577D3DA801A}" dt="2020-10-19T04:55:42.343" v="451" actId="14100"/>
        <pc:sldMkLst>
          <pc:docMk/>
          <pc:sldMk cId="0" sldId="304"/>
        </pc:sldMkLst>
        <pc:spChg chg="mod">
          <ac:chgData name="Ian Dewey" userId="cdd3f6ac-04b7-4508-bc39-df8ba05dc742" providerId="ADAL" clId="{12B2F21E-C5A4-4EE0-9C4B-5577D3DA801A}" dt="2020-10-19T04:28:53.476" v="1"/>
          <ac:spMkLst>
            <pc:docMk/>
            <pc:sldMk cId="0" sldId="304"/>
            <ac:spMk id="53250" creationId="{92D4776E-E772-4F53-ABA5-E96F3921D9E7}"/>
          </ac:spMkLst>
        </pc:spChg>
        <pc:picChg chg="mod">
          <ac:chgData name="Ian Dewey" userId="cdd3f6ac-04b7-4508-bc39-df8ba05dc742" providerId="ADAL" clId="{12B2F21E-C5A4-4EE0-9C4B-5577D3DA801A}" dt="2020-10-19T04:55:42.343" v="451" actId="14100"/>
          <ac:picMkLst>
            <pc:docMk/>
            <pc:sldMk cId="0" sldId="304"/>
            <ac:picMk id="53251" creationId="{8F0A6904-3432-4840-A6EC-27220D72EF60}"/>
          </ac:picMkLst>
        </pc:picChg>
      </pc:sldChg>
      <pc:sldChg chg="modSp">
        <pc:chgData name="Ian Dewey" userId="cdd3f6ac-04b7-4508-bc39-df8ba05dc742" providerId="ADAL" clId="{12B2F21E-C5A4-4EE0-9C4B-5577D3DA801A}" dt="2020-10-19T04:28:53.476" v="1"/>
        <pc:sldMkLst>
          <pc:docMk/>
          <pc:sldMk cId="0" sldId="305"/>
        </pc:sldMkLst>
        <pc:spChg chg="mod">
          <ac:chgData name="Ian Dewey" userId="cdd3f6ac-04b7-4508-bc39-df8ba05dc742" providerId="ADAL" clId="{12B2F21E-C5A4-4EE0-9C4B-5577D3DA801A}" dt="2020-10-19T04:28:53.476" v="1"/>
          <ac:spMkLst>
            <pc:docMk/>
            <pc:sldMk cId="0" sldId="305"/>
            <ac:spMk id="55298" creationId="{4597024D-0E0A-4D9F-8C8B-0DDFB8AC95DC}"/>
          </ac:spMkLst>
        </pc:spChg>
        <pc:graphicFrameChg chg="mod">
          <ac:chgData name="Ian Dewey" userId="cdd3f6ac-04b7-4508-bc39-df8ba05dc742" providerId="ADAL" clId="{12B2F21E-C5A4-4EE0-9C4B-5577D3DA801A}" dt="2020-10-19T04:28:53.476" v="1"/>
          <ac:graphicFrameMkLst>
            <pc:docMk/>
            <pc:sldMk cId="0" sldId="305"/>
            <ac:graphicFrameMk id="55300" creationId="{287FFA7D-E8CB-4BDF-83D1-2DD987C8997A}"/>
          </ac:graphicFrameMkLst>
        </pc:graphicFrameChg>
        <pc:graphicFrameChg chg="mod">
          <ac:chgData name="Ian Dewey" userId="cdd3f6ac-04b7-4508-bc39-df8ba05dc742" providerId="ADAL" clId="{12B2F21E-C5A4-4EE0-9C4B-5577D3DA801A}" dt="2020-10-19T04:28:48.626" v="0"/>
          <ac:graphicFrameMkLst>
            <pc:docMk/>
            <pc:sldMk cId="0" sldId="305"/>
            <ac:graphicFrameMk id="55303" creationId="{FBAAE8DD-EA23-4CDD-8DCA-38273DA57EDB}"/>
          </ac:graphicFrameMkLst>
        </pc:graphicFrameChg>
      </pc:sldChg>
      <pc:sldChg chg="modSp">
        <pc:chgData name="Ian Dewey" userId="cdd3f6ac-04b7-4508-bc39-df8ba05dc742" providerId="ADAL" clId="{12B2F21E-C5A4-4EE0-9C4B-5577D3DA801A}" dt="2020-10-19T04:28:53.476" v="1"/>
        <pc:sldMkLst>
          <pc:docMk/>
          <pc:sldMk cId="0" sldId="306"/>
        </pc:sldMkLst>
        <pc:spChg chg="mod">
          <ac:chgData name="Ian Dewey" userId="cdd3f6ac-04b7-4508-bc39-df8ba05dc742" providerId="ADAL" clId="{12B2F21E-C5A4-4EE0-9C4B-5577D3DA801A}" dt="2020-10-19T04:28:53.476" v="1"/>
          <ac:spMkLst>
            <pc:docMk/>
            <pc:sldMk cId="0" sldId="306"/>
            <ac:spMk id="56322" creationId="{E558FDA0-F273-4B35-A164-63B97C0EF00B}"/>
          </ac:spMkLst>
        </pc:spChg>
      </pc:sldChg>
      <pc:sldChg chg="modSp">
        <pc:chgData name="Ian Dewey" userId="cdd3f6ac-04b7-4508-bc39-df8ba05dc742" providerId="ADAL" clId="{12B2F21E-C5A4-4EE0-9C4B-5577D3DA801A}" dt="2020-10-19T04:28:53.476" v="1"/>
        <pc:sldMkLst>
          <pc:docMk/>
          <pc:sldMk cId="0" sldId="307"/>
        </pc:sldMkLst>
        <pc:spChg chg="mod">
          <ac:chgData name="Ian Dewey" userId="cdd3f6ac-04b7-4508-bc39-df8ba05dc742" providerId="ADAL" clId="{12B2F21E-C5A4-4EE0-9C4B-5577D3DA801A}" dt="2020-10-19T04:28:53.476" v="1"/>
          <ac:spMkLst>
            <pc:docMk/>
            <pc:sldMk cId="0" sldId="307"/>
            <ac:spMk id="57346" creationId="{A2385DCC-C47B-48BE-9A11-ADF5DAA0D9B9}"/>
          </ac:spMkLst>
        </pc:spChg>
      </pc:sldChg>
      <pc:sldChg chg="modSp">
        <pc:chgData name="Ian Dewey" userId="cdd3f6ac-04b7-4508-bc39-df8ba05dc742" providerId="ADAL" clId="{12B2F21E-C5A4-4EE0-9C4B-5577D3DA801A}" dt="2020-10-19T04:28:53.476" v="1"/>
        <pc:sldMkLst>
          <pc:docMk/>
          <pc:sldMk cId="0" sldId="308"/>
        </pc:sldMkLst>
        <pc:spChg chg="mod">
          <ac:chgData name="Ian Dewey" userId="cdd3f6ac-04b7-4508-bc39-df8ba05dc742" providerId="ADAL" clId="{12B2F21E-C5A4-4EE0-9C4B-5577D3DA801A}" dt="2020-10-19T04:28:53.476" v="1"/>
          <ac:spMkLst>
            <pc:docMk/>
            <pc:sldMk cId="0" sldId="308"/>
            <ac:spMk id="58370" creationId="{E03C4AD5-910B-41C9-BB39-11E5D3BDE569}"/>
          </ac:spMkLst>
        </pc:spChg>
      </pc:sldChg>
      <pc:sldChg chg="modSp">
        <pc:chgData name="Ian Dewey" userId="cdd3f6ac-04b7-4508-bc39-df8ba05dc742" providerId="ADAL" clId="{12B2F21E-C5A4-4EE0-9C4B-5577D3DA801A}" dt="2020-10-19T04:28:53.476" v="1"/>
        <pc:sldMkLst>
          <pc:docMk/>
          <pc:sldMk cId="0" sldId="309"/>
        </pc:sldMkLst>
        <pc:spChg chg="mod">
          <ac:chgData name="Ian Dewey" userId="cdd3f6ac-04b7-4508-bc39-df8ba05dc742" providerId="ADAL" clId="{12B2F21E-C5A4-4EE0-9C4B-5577D3DA801A}" dt="2020-10-19T04:28:53.476" v="1"/>
          <ac:spMkLst>
            <pc:docMk/>
            <pc:sldMk cId="0" sldId="309"/>
            <ac:spMk id="59394" creationId="{4BBB1DDE-90A5-4597-A829-7296B872FFA5}"/>
          </ac:spMkLst>
        </pc:spChg>
      </pc:sldChg>
      <pc:sldChg chg="modSp">
        <pc:chgData name="Ian Dewey" userId="cdd3f6ac-04b7-4508-bc39-df8ba05dc742" providerId="ADAL" clId="{12B2F21E-C5A4-4EE0-9C4B-5577D3DA801A}" dt="2020-10-19T04:28:53.476" v="1"/>
        <pc:sldMkLst>
          <pc:docMk/>
          <pc:sldMk cId="0" sldId="310"/>
        </pc:sldMkLst>
        <pc:spChg chg="mod">
          <ac:chgData name="Ian Dewey" userId="cdd3f6ac-04b7-4508-bc39-df8ba05dc742" providerId="ADAL" clId="{12B2F21E-C5A4-4EE0-9C4B-5577D3DA801A}" dt="2020-10-19T04:28:53.476" v="1"/>
          <ac:spMkLst>
            <pc:docMk/>
            <pc:sldMk cId="0" sldId="310"/>
            <ac:spMk id="34818" creationId="{3EF55BFC-877A-4A44-8CE1-358310B532E6}"/>
          </ac:spMkLst>
        </pc:spChg>
        <pc:graphicFrameChg chg="mod">
          <ac:chgData name="Ian Dewey" userId="cdd3f6ac-04b7-4508-bc39-df8ba05dc742" providerId="ADAL" clId="{12B2F21E-C5A4-4EE0-9C4B-5577D3DA801A}" dt="2020-10-19T04:28:48.626" v="0"/>
          <ac:graphicFrameMkLst>
            <pc:docMk/>
            <pc:sldMk cId="0" sldId="310"/>
            <ac:graphicFrameMk id="34820" creationId="{2EAF0565-DFA3-42FF-9F73-DE1A15AEC265}"/>
          </ac:graphicFrameMkLst>
        </pc:graphicFrameChg>
        <pc:graphicFrameChg chg="mod">
          <ac:chgData name="Ian Dewey" userId="cdd3f6ac-04b7-4508-bc39-df8ba05dc742" providerId="ADAL" clId="{12B2F21E-C5A4-4EE0-9C4B-5577D3DA801A}" dt="2020-10-19T04:28:48.626" v="0"/>
          <ac:graphicFrameMkLst>
            <pc:docMk/>
            <pc:sldMk cId="0" sldId="310"/>
            <ac:graphicFrameMk id="34824" creationId="{4D9843C5-B2AA-440E-BE3D-B27A8B18E4C9}"/>
          </ac:graphicFrameMkLst>
        </pc:graphicFrameChg>
      </pc:sldChg>
      <pc:sldChg chg="modSp">
        <pc:chgData name="Ian Dewey" userId="cdd3f6ac-04b7-4508-bc39-df8ba05dc742" providerId="ADAL" clId="{12B2F21E-C5A4-4EE0-9C4B-5577D3DA801A}" dt="2020-10-19T04:28:53.476" v="1"/>
        <pc:sldMkLst>
          <pc:docMk/>
          <pc:sldMk cId="0" sldId="311"/>
        </pc:sldMkLst>
        <pc:spChg chg="mod">
          <ac:chgData name="Ian Dewey" userId="cdd3f6ac-04b7-4508-bc39-df8ba05dc742" providerId="ADAL" clId="{12B2F21E-C5A4-4EE0-9C4B-5577D3DA801A}" dt="2020-10-19T04:28:53.476" v="1"/>
          <ac:spMkLst>
            <pc:docMk/>
            <pc:sldMk cId="0" sldId="311"/>
            <ac:spMk id="35842" creationId="{34F99B46-FD66-42F2-8939-E268BA9FD7F4}"/>
          </ac:spMkLst>
        </pc:spChg>
      </pc:sldChg>
      <pc:sldChg chg="modSp">
        <pc:chgData name="Ian Dewey" userId="cdd3f6ac-04b7-4508-bc39-df8ba05dc742" providerId="ADAL" clId="{12B2F21E-C5A4-4EE0-9C4B-5577D3DA801A}" dt="2020-10-19T04:28:53.476" v="1"/>
        <pc:sldMkLst>
          <pc:docMk/>
          <pc:sldMk cId="0" sldId="312"/>
        </pc:sldMkLst>
        <pc:spChg chg="mod">
          <ac:chgData name="Ian Dewey" userId="cdd3f6ac-04b7-4508-bc39-df8ba05dc742" providerId="ADAL" clId="{12B2F21E-C5A4-4EE0-9C4B-5577D3DA801A}" dt="2020-10-19T04:28:53.476" v="1"/>
          <ac:spMkLst>
            <pc:docMk/>
            <pc:sldMk cId="0" sldId="312"/>
            <ac:spMk id="36866" creationId="{EB7B4F71-7FF1-4945-8FA8-CCBFC9EBE2EF}"/>
          </ac:spMkLst>
        </pc:spChg>
        <pc:graphicFrameChg chg="mod">
          <ac:chgData name="Ian Dewey" userId="cdd3f6ac-04b7-4508-bc39-df8ba05dc742" providerId="ADAL" clId="{12B2F21E-C5A4-4EE0-9C4B-5577D3DA801A}" dt="2020-10-19T04:28:48.626" v="0"/>
          <ac:graphicFrameMkLst>
            <pc:docMk/>
            <pc:sldMk cId="0" sldId="312"/>
            <ac:graphicFrameMk id="36868" creationId="{5C29EA0F-173B-42F7-9F9A-FA7CC2C7FBEB}"/>
          </ac:graphicFrameMkLst>
        </pc:graphicFrameChg>
      </pc:sldChg>
      <pc:sldChg chg="modSp">
        <pc:chgData name="Ian Dewey" userId="cdd3f6ac-04b7-4508-bc39-df8ba05dc742" providerId="ADAL" clId="{12B2F21E-C5A4-4EE0-9C4B-5577D3DA801A}" dt="2020-10-19T04:28:53.476" v="1"/>
        <pc:sldMkLst>
          <pc:docMk/>
          <pc:sldMk cId="0" sldId="313"/>
        </pc:sldMkLst>
        <pc:spChg chg="mod">
          <ac:chgData name="Ian Dewey" userId="cdd3f6ac-04b7-4508-bc39-df8ba05dc742" providerId="ADAL" clId="{12B2F21E-C5A4-4EE0-9C4B-5577D3DA801A}" dt="2020-10-19T04:28:53.476" v="1"/>
          <ac:spMkLst>
            <pc:docMk/>
            <pc:sldMk cId="0" sldId="313"/>
            <ac:spMk id="37890" creationId="{8FE5956D-1413-4A48-A71D-F3F321D9B56E}"/>
          </ac:spMkLst>
        </pc:spChg>
      </pc:sldChg>
      <pc:sldChg chg="modSp">
        <pc:chgData name="Ian Dewey" userId="cdd3f6ac-04b7-4508-bc39-df8ba05dc742" providerId="ADAL" clId="{12B2F21E-C5A4-4EE0-9C4B-5577D3DA801A}" dt="2020-10-19T04:28:53.476" v="1"/>
        <pc:sldMkLst>
          <pc:docMk/>
          <pc:sldMk cId="0" sldId="314"/>
        </pc:sldMkLst>
        <pc:spChg chg="mod">
          <ac:chgData name="Ian Dewey" userId="cdd3f6ac-04b7-4508-bc39-df8ba05dc742" providerId="ADAL" clId="{12B2F21E-C5A4-4EE0-9C4B-5577D3DA801A}" dt="2020-10-19T04:28:53.476" v="1"/>
          <ac:spMkLst>
            <pc:docMk/>
            <pc:sldMk cId="0" sldId="314"/>
            <ac:spMk id="38914" creationId="{D908BAC4-54D2-406B-9909-3F9F8FFB3443}"/>
          </ac:spMkLst>
        </pc:spChg>
        <pc:picChg chg="mod">
          <ac:chgData name="Ian Dewey" userId="cdd3f6ac-04b7-4508-bc39-df8ba05dc742" providerId="ADAL" clId="{12B2F21E-C5A4-4EE0-9C4B-5577D3DA801A}" dt="2020-10-19T04:28:53.476" v="1"/>
          <ac:picMkLst>
            <pc:docMk/>
            <pc:sldMk cId="0" sldId="314"/>
            <ac:picMk id="38916" creationId="{232A13F2-D5FD-4B61-969A-4E834480A577}"/>
          </ac:picMkLst>
        </pc:picChg>
      </pc:sldChg>
      <pc:sldChg chg="modSp">
        <pc:chgData name="Ian Dewey" userId="cdd3f6ac-04b7-4508-bc39-df8ba05dc742" providerId="ADAL" clId="{12B2F21E-C5A4-4EE0-9C4B-5577D3DA801A}" dt="2020-10-19T04:28:53.476" v="1"/>
        <pc:sldMkLst>
          <pc:docMk/>
          <pc:sldMk cId="0" sldId="315"/>
        </pc:sldMkLst>
        <pc:spChg chg="mod">
          <ac:chgData name="Ian Dewey" userId="cdd3f6ac-04b7-4508-bc39-df8ba05dc742" providerId="ADAL" clId="{12B2F21E-C5A4-4EE0-9C4B-5577D3DA801A}" dt="2020-10-19T04:28:53.476" v="1"/>
          <ac:spMkLst>
            <pc:docMk/>
            <pc:sldMk cId="0" sldId="315"/>
            <ac:spMk id="39938" creationId="{B86E3444-A981-43F2-BC87-D68810D9E648}"/>
          </ac:spMkLst>
        </pc:spChg>
      </pc:sldChg>
      <pc:sldChg chg="modSp mod">
        <pc:chgData name="Ian Dewey" userId="cdd3f6ac-04b7-4508-bc39-df8ba05dc742" providerId="ADAL" clId="{12B2F21E-C5A4-4EE0-9C4B-5577D3DA801A}" dt="2020-10-19T04:29:45.699" v="7" actId="27636"/>
        <pc:sldMkLst>
          <pc:docMk/>
          <pc:sldMk cId="0" sldId="316"/>
        </pc:sldMkLst>
        <pc:spChg chg="mod">
          <ac:chgData name="Ian Dewey" userId="cdd3f6ac-04b7-4508-bc39-df8ba05dc742" providerId="ADAL" clId="{12B2F21E-C5A4-4EE0-9C4B-5577D3DA801A}" dt="2020-10-19T04:29:45.699" v="7" actId="27636"/>
          <ac:spMkLst>
            <pc:docMk/>
            <pc:sldMk cId="0" sldId="316"/>
            <ac:spMk id="40962" creationId="{0A5B8B28-8601-4308-8B15-818761BBA46F}"/>
          </ac:spMkLst>
        </pc:spChg>
      </pc:sldChg>
      <pc:sldChg chg="modSp">
        <pc:chgData name="Ian Dewey" userId="cdd3f6ac-04b7-4508-bc39-df8ba05dc742" providerId="ADAL" clId="{12B2F21E-C5A4-4EE0-9C4B-5577D3DA801A}" dt="2020-10-19T04:28:53.476" v="1"/>
        <pc:sldMkLst>
          <pc:docMk/>
          <pc:sldMk cId="0" sldId="317"/>
        </pc:sldMkLst>
        <pc:spChg chg="mod">
          <ac:chgData name="Ian Dewey" userId="cdd3f6ac-04b7-4508-bc39-df8ba05dc742" providerId="ADAL" clId="{12B2F21E-C5A4-4EE0-9C4B-5577D3DA801A}" dt="2020-10-19T04:28:53.476" v="1"/>
          <ac:spMkLst>
            <pc:docMk/>
            <pc:sldMk cId="0" sldId="317"/>
            <ac:spMk id="41986" creationId="{C28FAF79-98A8-4EFE-AFBD-2E24BDEE07E3}"/>
          </ac:spMkLst>
        </pc:spChg>
      </pc:sldChg>
      <pc:sldChg chg="modSp mod">
        <pc:chgData name="Ian Dewey" userId="cdd3f6ac-04b7-4508-bc39-df8ba05dc742" providerId="ADAL" clId="{12B2F21E-C5A4-4EE0-9C4B-5577D3DA801A}" dt="2020-10-19T04:29:45.716" v="8" actId="27636"/>
        <pc:sldMkLst>
          <pc:docMk/>
          <pc:sldMk cId="0" sldId="318"/>
        </pc:sldMkLst>
        <pc:spChg chg="mod">
          <ac:chgData name="Ian Dewey" userId="cdd3f6ac-04b7-4508-bc39-df8ba05dc742" providerId="ADAL" clId="{12B2F21E-C5A4-4EE0-9C4B-5577D3DA801A}" dt="2020-10-19T04:29:45.716" v="8" actId="27636"/>
          <ac:spMkLst>
            <pc:docMk/>
            <pc:sldMk cId="0" sldId="318"/>
            <ac:spMk id="43010" creationId="{0325A4D0-8B0D-408E-A231-1CED30A4FD6E}"/>
          </ac:spMkLst>
        </pc:spChg>
      </pc:sldChg>
      <pc:sldChg chg="addSp delSp modSp new mod setBg">
        <pc:chgData name="Ian Dewey" userId="cdd3f6ac-04b7-4508-bc39-df8ba05dc742" providerId="ADAL" clId="{12B2F21E-C5A4-4EE0-9C4B-5577D3DA801A}" dt="2020-10-19T22:16:47.254" v="480" actId="14100"/>
        <pc:sldMkLst>
          <pc:docMk/>
          <pc:sldMk cId="3955307473" sldId="319"/>
        </pc:sldMkLst>
        <pc:spChg chg="mod">
          <ac:chgData name="Ian Dewey" userId="cdd3f6ac-04b7-4508-bc39-df8ba05dc742" providerId="ADAL" clId="{12B2F21E-C5A4-4EE0-9C4B-5577D3DA801A}" dt="2020-10-19T22:16:44.721" v="479" actId="26606"/>
          <ac:spMkLst>
            <pc:docMk/>
            <pc:sldMk cId="3955307473" sldId="319"/>
            <ac:spMk id="2" creationId="{C64D4F73-54BB-42F1-9692-44DAC6DC7CBA}"/>
          </ac:spMkLst>
        </pc:spChg>
        <pc:spChg chg="del">
          <ac:chgData name="Ian Dewey" userId="cdd3f6ac-04b7-4508-bc39-df8ba05dc742" providerId="ADAL" clId="{12B2F21E-C5A4-4EE0-9C4B-5577D3DA801A}" dt="2020-10-19T22:16:33.281" v="477" actId="22"/>
          <ac:spMkLst>
            <pc:docMk/>
            <pc:sldMk cId="3955307473" sldId="319"/>
            <ac:spMk id="3" creationId="{8F6ACE24-4BDF-436D-8D3F-30D64756725C}"/>
          </ac:spMkLst>
        </pc:spChg>
        <pc:grpChg chg="add del">
          <ac:chgData name="Ian Dewey" userId="cdd3f6ac-04b7-4508-bc39-df8ba05dc742" providerId="ADAL" clId="{12B2F21E-C5A4-4EE0-9C4B-5577D3DA801A}" dt="2020-10-19T22:16:44.721" v="479" actId="26606"/>
          <ac:grpSpMkLst>
            <pc:docMk/>
            <pc:sldMk cId="3955307473" sldId="319"/>
            <ac:grpSpMk id="10" creationId="{0A47CF6F-27C2-43F3-AF69-E3D576363742}"/>
          </ac:grpSpMkLst>
        </pc:grpChg>
        <pc:picChg chg="add mod ord">
          <ac:chgData name="Ian Dewey" userId="cdd3f6ac-04b7-4508-bc39-df8ba05dc742" providerId="ADAL" clId="{12B2F21E-C5A4-4EE0-9C4B-5577D3DA801A}" dt="2020-10-19T22:16:47.254" v="480" actId="14100"/>
          <ac:picMkLst>
            <pc:docMk/>
            <pc:sldMk cId="3955307473" sldId="319"/>
            <ac:picMk id="5" creationId="{38F9815B-D051-471D-AB1C-0C29363D69A2}"/>
          </ac:picMkLst>
        </pc:picChg>
      </pc:sldChg>
      <pc:sldMasterChg chg="modSldLayout">
        <pc:chgData name="Ian Dewey" userId="cdd3f6ac-04b7-4508-bc39-df8ba05dc742" providerId="ADAL" clId="{12B2F21E-C5A4-4EE0-9C4B-5577D3DA801A}" dt="2020-10-19T04:30:21.551" v="21" actId="207"/>
        <pc:sldMasterMkLst>
          <pc:docMk/>
          <pc:sldMasterMk cId="1590409471" sldId="2147483707"/>
        </pc:sldMasterMkLst>
        <pc:sldLayoutChg chg="modSp mod">
          <pc:chgData name="Ian Dewey" userId="cdd3f6ac-04b7-4508-bc39-df8ba05dc742" providerId="ADAL" clId="{12B2F21E-C5A4-4EE0-9C4B-5577D3DA801A}" dt="2020-10-19T04:30:21.551" v="21" actId="207"/>
          <pc:sldLayoutMkLst>
            <pc:docMk/>
            <pc:sldMasterMk cId="1590409471" sldId="2147483707"/>
            <pc:sldLayoutMk cId="2394589191" sldId="2147483709"/>
          </pc:sldLayoutMkLst>
          <pc:spChg chg="mod">
            <ac:chgData name="Ian Dewey" userId="cdd3f6ac-04b7-4508-bc39-df8ba05dc742" providerId="ADAL" clId="{12B2F21E-C5A4-4EE0-9C4B-5577D3DA801A}" dt="2020-10-19T04:30:07.284" v="17" actId="113"/>
            <ac:spMkLst>
              <pc:docMk/>
              <pc:sldMasterMk cId="1590409471" sldId="2147483707"/>
              <pc:sldLayoutMk cId="2394589191" sldId="2147483709"/>
              <ac:spMk id="2" creationId="{00000000-0000-0000-0000-000000000000}"/>
            </ac:spMkLst>
          </pc:spChg>
          <pc:spChg chg="mod">
            <ac:chgData name="Ian Dewey" userId="cdd3f6ac-04b7-4508-bc39-df8ba05dc742" providerId="ADAL" clId="{12B2F21E-C5A4-4EE0-9C4B-5577D3DA801A}" dt="2020-10-19T04:30:21.551" v="21" actId="207"/>
            <ac:spMkLst>
              <pc:docMk/>
              <pc:sldMasterMk cId="1590409471" sldId="2147483707"/>
              <pc:sldLayoutMk cId="2394589191" sldId="2147483709"/>
              <ac:spMk id="3" creationId="{00000000-0000-0000-0000-000000000000}"/>
            </ac:spMkLst>
          </pc:spChg>
        </pc:sldLayoutChg>
      </pc:sldMaster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3523FEEE-E91F-47B4-98F2-7B9B741A712D}"/>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AU"/>
          </a:p>
        </p:txBody>
      </p:sp>
      <p:sp>
        <p:nvSpPr>
          <p:cNvPr id="187395" name="Rectangle 3">
            <a:extLst>
              <a:ext uri="{FF2B5EF4-FFF2-40B4-BE49-F238E27FC236}">
                <a16:creationId xmlns:a16="http://schemas.microsoft.com/office/drawing/2014/main" id="{45DF8A75-D5CC-4808-996E-B560A8E7B576}"/>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AU"/>
          </a:p>
        </p:txBody>
      </p:sp>
      <p:sp>
        <p:nvSpPr>
          <p:cNvPr id="187396" name="Rectangle 4">
            <a:extLst>
              <a:ext uri="{FF2B5EF4-FFF2-40B4-BE49-F238E27FC236}">
                <a16:creationId xmlns:a16="http://schemas.microsoft.com/office/drawing/2014/main" id="{ACDCE146-FAD5-4A98-B0C6-E0E8250A6D31}"/>
              </a:ext>
            </a:extLst>
          </p:cNvPr>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AU"/>
          </a:p>
        </p:txBody>
      </p:sp>
      <p:sp>
        <p:nvSpPr>
          <p:cNvPr id="187397" name="Rectangle 5">
            <a:extLst>
              <a:ext uri="{FF2B5EF4-FFF2-40B4-BE49-F238E27FC236}">
                <a16:creationId xmlns:a16="http://schemas.microsoft.com/office/drawing/2014/main" id="{7853B7C5-4B86-4DA3-BC5B-8BC6606E803A}"/>
              </a:ext>
            </a:extLst>
          </p:cNvPr>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F6BCE16-0C34-4343-B01E-801277A2476E}" type="slidenum">
              <a:rPr lang="en-AU" altLang="en-US"/>
              <a:pPr/>
              <a:t>‹#›</a:t>
            </a:fld>
            <a:endParaRPr lang="en-AU"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endParaRPr lang="en-US"/>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A3538D5A-527A-4E59-B915-A5F6592F0B63}" type="slidenum">
              <a:rPr lang="en-US" altLang="en-US" smtClean="0"/>
              <a:pPr/>
              <a:t>‹#›</a:t>
            </a:fld>
            <a:endParaRPr lang="en-US" alt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62826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A875C9C-618E-48E4-891F-39934AC72EC1}" type="slidenum">
              <a:rPr lang="en-US" altLang="en-US" smtClean="0"/>
              <a:pPr/>
              <a:t>‹#›</a:t>
            </a:fld>
            <a:endParaRPr lang="en-US" altLang="en-US"/>
          </a:p>
        </p:txBody>
      </p:sp>
    </p:spTree>
    <p:extLst>
      <p:ext uri="{BB962C8B-B14F-4D97-AF65-F5344CB8AC3E}">
        <p14:creationId xmlns:p14="http://schemas.microsoft.com/office/powerpoint/2010/main" val="298535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A875C9C-618E-48E4-891F-39934AC72EC1}" type="slidenum">
              <a:rPr lang="en-US" altLang="en-US" smtClean="0"/>
              <a:pPr/>
              <a:t>‹#›</a:t>
            </a:fld>
            <a:endParaRPr lang="en-US" altLang="en-US"/>
          </a:p>
        </p:txBody>
      </p:sp>
    </p:spTree>
    <p:extLst>
      <p:ext uri="{BB962C8B-B14F-4D97-AF65-F5344CB8AC3E}">
        <p14:creationId xmlns:p14="http://schemas.microsoft.com/office/powerpoint/2010/main" val="238909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A875C9C-618E-48E4-891F-39934AC72EC1}" type="slidenum">
              <a:rPr lang="en-US" altLang="en-US" smtClean="0"/>
              <a:pPr/>
              <a:t>‹#›</a:t>
            </a:fld>
            <a:endParaRPr lang="en-US" altLang="en-US"/>
          </a:p>
        </p:txBody>
      </p:sp>
    </p:spTree>
    <p:extLst>
      <p:ext uri="{BB962C8B-B14F-4D97-AF65-F5344CB8AC3E}">
        <p14:creationId xmlns:p14="http://schemas.microsoft.com/office/powerpoint/2010/main" val="2034444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A875C9C-618E-48E4-891F-39934AC72EC1}" type="slidenum">
              <a:rPr lang="en-US" altLang="en-US" smtClean="0"/>
              <a:pPr/>
              <a:t>‹#›</a:t>
            </a:fld>
            <a:endParaRPr lang="en-US" altLang="en-US"/>
          </a:p>
        </p:txBody>
      </p:sp>
    </p:spTree>
    <p:extLst>
      <p:ext uri="{BB962C8B-B14F-4D97-AF65-F5344CB8AC3E}">
        <p14:creationId xmlns:p14="http://schemas.microsoft.com/office/powerpoint/2010/main" val="1685257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A875C9C-618E-48E4-891F-39934AC72EC1}" type="slidenum">
              <a:rPr lang="en-US" altLang="en-US" smtClean="0"/>
              <a:pPr/>
              <a:t>‹#›</a:t>
            </a:fld>
            <a:endParaRPr lang="en-US" altLang="en-US"/>
          </a:p>
        </p:txBody>
      </p:sp>
    </p:spTree>
    <p:extLst>
      <p:ext uri="{BB962C8B-B14F-4D97-AF65-F5344CB8AC3E}">
        <p14:creationId xmlns:p14="http://schemas.microsoft.com/office/powerpoint/2010/main" val="3606521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A875C9C-618E-48E4-891F-39934AC72EC1}" type="slidenum">
              <a:rPr lang="en-US" altLang="en-US" smtClean="0"/>
              <a:pPr/>
              <a:t>‹#›</a:t>
            </a:fld>
            <a:endParaRPr lang="en-US" altLang="en-US"/>
          </a:p>
        </p:txBody>
      </p:sp>
    </p:spTree>
    <p:extLst>
      <p:ext uri="{BB962C8B-B14F-4D97-AF65-F5344CB8AC3E}">
        <p14:creationId xmlns:p14="http://schemas.microsoft.com/office/powerpoint/2010/main" val="1021378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370AAFE-1CF6-44A1-8359-988715769491}" type="slidenum">
              <a:rPr lang="en-US" altLang="en-US" smtClean="0"/>
              <a:pPr/>
              <a:t>‹#›</a:t>
            </a:fld>
            <a:endParaRPr lang="en-US" altLang="en-US"/>
          </a:p>
        </p:txBody>
      </p:sp>
    </p:spTree>
    <p:extLst>
      <p:ext uri="{BB962C8B-B14F-4D97-AF65-F5344CB8AC3E}">
        <p14:creationId xmlns:p14="http://schemas.microsoft.com/office/powerpoint/2010/main" val="1000512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32B6758-9D71-4650-B893-593A9DAB8390}" type="slidenum">
              <a:rPr lang="en-US" altLang="en-US" smtClean="0"/>
              <a:pPr/>
              <a:t>‹#›</a:t>
            </a:fld>
            <a:endParaRPr lang="en-US" altLang="en-US"/>
          </a:p>
        </p:txBody>
      </p:sp>
    </p:spTree>
    <p:extLst>
      <p:ext uri="{BB962C8B-B14F-4D97-AF65-F5344CB8AC3E}">
        <p14:creationId xmlns:p14="http://schemas.microsoft.com/office/powerpoint/2010/main" val="3898149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en-AU"/>
          </a:p>
        </p:txBody>
      </p:sp>
      <p:sp>
        <p:nvSpPr>
          <p:cNvPr id="3" name="Content Placeholder 2"/>
          <p:cNvSpPr>
            <a:spLocks noGrp="1"/>
          </p:cNvSpPr>
          <p:nvPr>
            <p:ph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3">
            <a:extLst>
              <a:ext uri="{FF2B5EF4-FFF2-40B4-BE49-F238E27FC236}">
                <a16:creationId xmlns:a16="http://schemas.microsoft.com/office/drawing/2014/main" id="{B621439B-D616-4D7D-833B-5DBF9120C14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5EFCBCE6-A80B-4B18-81D4-6AFF20C81769}"/>
              </a:ext>
            </a:extLst>
          </p:cNvPr>
          <p:cNvSpPr>
            <a:spLocks noGrp="1" noChangeArrowheads="1"/>
          </p:cNvSpPr>
          <p:nvPr>
            <p:ph type="sldNum" sz="quarter" idx="11"/>
          </p:nvPr>
        </p:nvSpPr>
        <p:spPr>
          <a:ln/>
        </p:spPr>
        <p:txBody>
          <a:bodyPr/>
          <a:lstStyle>
            <a:lvl1pPr>
              <a:defRPr/>
            </a:lvl1pPr>
          </a:lstStyle>
          <a:p>
            <a:fld id="{518FAF3D-8C27-4BC9-9FD6-AB048E2183AC}" type="slidenum">
              <a:rPr lang="en-US" altLang="en-US"/>
              <a:pPr/>
              <a:t>‹#›</a:t>
            </a:fld>
            <a:endParaRPr lang="en-US" altLang="en-US"/>
          </a:p>
        </p:txBody>
      </p:sp>
      <p:sp>
        <p:nvSpPr>
          <p:cNvPr id="8" name="Rectangle 17">
            <a:extLst>
              <a:ext uri="{FF2B5EF4-FFF2-40B4-BE49-F238E27FC236}">
                <a16:creationId xmlns:a16="http://schemas.microsoft.com/office/drawing/2014/main" id="{A86AC298-68FD-4A02-95D4-C6DEA248C4B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5195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en-AU"/>
          </a:p>
        </p:txBody>
      </p:sp>
      <p:sp>
        <p:nvSpPr>
          <p:cNvPr id="3" name="Table Placeholder 2"/>
          <p:cNvSpPr>
            <a:spLocks noGrp="1"/>
          </p:cNvSpPr>
          <p:nvPr>
            <p:ph type="tbl" idx="1"/>
          </p:nvPr>
        </p:nvSpPr>
        <p:spPr>
          <a:xfrm>
            <a:off x="457200" y="1981200"/>
            <a:ext cx="8229600" cy="3886200"/>
          </a:xfrm>
        </p:spPr>
        <p:txBody>
          <a:bodyPr/>
          <a:lstStyle/>
          <a:p>
            <a:pPr lvl="0"/>
            <a:endParaRPr lang="en-AU" noProof="0"/>
          </a:p>
        </p:txBody>
      </p:sp>
      <p:sp>
        <p:nvSpPr>
          <p:cNvPr id="4" name="Rectangle 3">
            <a:extLst>
              <a:ext uri="{FF2B5EF4-FFF2-40B4-BE49-F238E27FC236}">
                <a16:creationId xmlns:a16="http://schemas.microsoft.com/office/drawing/2014/main" id="{C11C1C24-E5EF-44DF-81F4-B7E299BBDE2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6381523A-E7B0-4055-87E3-157A46CA9A86}"/>
              </a:ext>
            </a:extLst>
          </p:cNvPr>
          <p:cNvSpPr>
            <a:spLocks noGrp="1" noChangeArrowheads="1"/>
          </p:cNvSpPr>
          <p:nvPr>
            <p:ph type="sldNum" sz="quarter" idx="11"/>
          </p:nvPr>
        </p:nvSpPr>
        <p:spPr>
          <a:ln/>
        </p:spPr>
        <p:txBody>
          <a:bodyPr/>
          <a:lstStyle>
            <a:lvl1pPr>
              <a:defRPr/>
            </a:lvl1pPr>
          </a:lstStyle>
          <a:p>
            <a:fld id="{2C542B4A-EDA4-496C-94FA-51D881E65D25}" type="slidenum">
              <a:rPr lang="en-US" altLang="en-US"/>
              <a:pPr/>
              <a:t>‹#›</a:t>
            </a:fld>
            <a:endParaRPr lang="en-US" altLang="en-US"/>
          </a:p>
        </p:txBody>
      </p:sp>
      <p:sp>
        <p:nvSpPr>
          <p:cNvPr id="6" name="Rectangle 17">
            <a:extLst>
              <a:ext uri="{FF2B5EF4-FFF2-40B4-BE49-F238E27FC236}">
                <a16:creationId xmlns:a16="http://schemas.microsoft.com/office/drawing/2014/main" id="{892B62B6-9299-4994-AA63-D43F5DC4CE6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1639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243607"/>
          </a:xfrm>
        </p:spPr>
        <p:txBody>
          <a:bodyPr/>
          <a:lstStyle>
            <a:lvl1pPr>
              <a:defRPr b="1">
                <a:solidFill>
                  <a:srgbClr val="920000"/>
                </a:solidFill>
              </a:defRPr>
            </a:lvl1pPr>
          </a:lstStyle>
          <a:p>
            <a:r>
              <a:rPr lang="en-US" dirty="0"/>
              <a:t>Click to edit Master title style</a:t>
            </a:r>
          </a:p>
        </p:txBody>
      </p:sp>
      <p:sp>
        <p:nvSpPr>
          <p:cNvPr id="3" name="Content Placeholder 2"/>
          <p:cNvSpPr>
            <a:spLocks noGrp="1"/>
          </p:cNvSpPr>
          <p:nvPr>
            <p:ph idx="1"/>
          </p:nvPr>
        </p:nvSpPr>
        <p:spPr>
          <a:xfrm>
            <a:off x="982133" y="1916832"/>
            <a:ext cx="7704667" cy="4082984"/>
          </a:xfrm>
        </p:spPr>
        <p:txBody>
          <a:bodyPr anchor="t"/>
          <a:lstStyle>
            <a:lvl1pPr>
              <a:defRPr sz="2800">
                <a:solidFill>
                  <a:srgbClr val="C00000"/>
                </a:solidFill>
              </a:defRPr>
            </a:lvl1pPr>
            <a:lvl2pPr>
              <a:defRPr sz="2400">
                <a:solidFill>
                  <a:srgbClr val="C00000"/>
                </a:solidFill>
              </a:defRPr>
            </a:lvl2pPr>
            <a:lvl3pPr>
              <a:defRPr sz="2000">
                <a:solidFill>
                  <a:srgbClr val="C00000"/>
                </a:solidFill>
              </a:defRPr>
            </a:lvl3pPr>
            <a:lvl4pPr>
              <a:defRPr sz="1800">
                <a:solidFill>
                  <a:srgbClr val="C00000"/>
                </a:solidFill>
              </a:defRPr>
            </a:lvl4pPr>
            <a:lvl5pPr>
              <a:defRPr sz="1600">
                <a:solidFill>
                  <a:srgbClr val="C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344329" y="6108173"/>
            <a:ext cx="857473" cy="365125"/>
          </a:xfrm>
        </p:spPr>
        <p:txBody>
          <a:bodyPr/>
          <a:lstStyle/>
          <a:p>
            <a:pPr>
              <a:defRPr/>
            </a:pPr>
            <a:endParaRPr lang="en-US"/>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BEF8CF28-3D72-488A-96A3-5B6C3D4FD065}" type="slidenum">
              <a:rPr lang="en-US" altLang="en-US" smtClean="0"/>
              <a:pPr/>
              <a:t>‹#›</a:t>
            </a:fld>
            <a:endParaRPr lang="en-US" altLang="en-US"/>
          </a:p>
        </p:txBody>
      </p:sp>
    </p:spTree>
    <p:extLst>
      <p:ext uri="{BB962C8B-B14F-4D97-AF65-F5344CB8AC3E}">
        <p14:creationId xmlns:p14="http://schemas.microsoft.com/office/powerpoint/2010/main" val="2394589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3">
            <a:extLst>
              <a:ext uri="{FF2B5EF4-FFF2-40B4-BE49-F238E27FC236}">
                <a16:creationId xmlns:a16="http://schemas.microsoft.com/office/drawing/2014/main" id="{859795A6-DB88-47EC-ADB4-3E0D83E7B93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7D19FDF6-2856-4854-AF41-776FB6300BAB}"/>
              </a:ext>
            </a:extLst>
          </p:cNvPr>
          <p:cNvSpPr>
            <a:spLocks noGrp="1" noChangeArrowheads="1"/>
          </p:cNvSpPr>
          <p:nvPr>
            <p:ph type="sldNum" sz="quarter" idx="11"/>
          </p:nvPr>
        </p:nvSpPr>
        <p:spPr>
          <a:ln/>
        </p:spPr>
        <p:txBody>
          <a:bodyPr/>
          <a:lstStyle>
            <a:lvl1pPr>
              <a:defRPr/>
            </a:lvl1pPr>
          </a:lstStyle>
          <a:p>
            <a:fld id="{A4AD1DD7-18BF-49B5-9037-E2D169B09428}" type="slidenum">
              <a:rPr lang="en-US" altLang="en-US"/>
              <a:pPr/>
              <a:t>‹#›</a:t>
            </a:fld>
            <a:endParaRPr lang="en-US" altLang="en-US"/>
          </a:p>
        </p:txBody>
      </p:sp>
      <p:sp>
        <p:nvSpPr>
          <p:cNvPr id="7" name="Rectangle 17">
            <a:extLst>
              <a:ext uri="{FF2B5EF4-FFF2-40B4-BE49-F238E27FC236}">
                <a16:creationId xmlns:a16="http://schemas.microsoft.com/office/drawing/2014/main" id="{6A68F6F2-61AE-4DAC-BC5F-FCD8E2C59BE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04281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3">
            <a:extLst>
              <a:ext uri="{FF2B5EF4-FFF2-40B4-BE49-F238E27FC236}">
                <a16:creationId xmlns:a16="http://schemas.microsoft.com/office/drawing/2014/main" id="{0D045D3B-6366-48A9-8B1B-85F16F02A94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D299F927-5CD4-4745-8953-74C5385C05AB}"/>
              </a:ext>
            </a:extLst>
          </p:cNvPr>
          <p:cNvSpPr>
            <a:spLocks noGrp="1" noChangeArrowheads="1"/>
          </p:cNvSpPr>
          <p:nvPr>
            <p:ph type="sldNum" sz="quarter" idx="11"/>
          </p:nvPr>
        </p:nvSpPr>
        <p:spPr>
          <a:ln/>
        </p:spPr>
        <p:txBody>
          <a:bodyPr/>
          <a:lstStyle>
            <a:lvl1pPr>
              <a:defRPr/>
            </a:lvl1pPr>
          </a:lstStyle>
          <a:p>
            <a:fld id="{0723ACED-34E9-42A3-812B-1A2313A5573D}" type="slidenum">
              <a:rPr lang="en-US" altLang="en-US"/>
              <a:pPr/>
              <a:t>‹#›</a:t>
            </a:fld>
            <a:endParaRPr lang="en-US" altLang="en-US"/>
          </a:p>
        </p:txBody>
      </p:sp>
      <p:sp>
        <p:nvSpPr>
          <p:cNvPr id="8" name="Rectangle 17">
            <a:extLst>
              <a:ext uri="{FF2B5EF4-FFF2-40B4-BE49-F238E27FC236}">
                <a16:creationId xmlns:a16="http://schemas.microsoft.com/office/drawing/2014/main" id="{E6B65BAC-564B-43BE-A2D9-91D92C5FCEC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2273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AAB611BD-16F5-44E9-B087-BB789F928275}" type="slidenum">
              <a:rPr lang="en-US" altLang="en-US" smtClean="0"/>
              <a:pPr/>
              <a:t>‹#›</a:t>
            </a:fld>
            <a:endParaRPr lang="en-US" altLang="en-US"/>
          </a:p>
        </p:txBody>
      </p:sp>
    </p:spTree>
    <p:extLst>
      <p:ext uri="{BB962C8B-B14F-4D97-AF65-F5344CB8AC3E}">
        <p14:creationId xmlns:p14="http://schemas.microsoft.com/office/powerpoint/2010/main" val="89964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F2939DE-2AA5-4F45-BFE0-FB025C447252}" type="slidenum">
              <a:rPr lang="en-US" altLang="en-US" smtClean="0"/>
              <a:pPr/>
              <a:t>‹#›</a:t>
            </a:fld>
            <a:endParaRPr lang="en-US" altLang="en-US"/>
          </a:p>
        </p:txBody>
      </p:sp>
    </p:spTree>
    <p:extLst>
      <p:ext uri="{BB962C8B-B14F-4D97-AF65-F5344CB8AC3E}">
        <p14:creationId xmlns:p14="http://schemas.microsoft.com/office/powerpoint/2010/main" val="393944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58CA527-4210-44BE-9229-66E7EADC3925}" type="slidenum">
              <a:rPr lang="en-US" altLang="en-US" smtClean="0"/>
              <a:pPr/>
              <a:t>‹#›</a:t>
            </a:fld>
            <a:endParaRPr lang="en-US" altLang="en-US"/>
          </a:p>
        </p:txBody>
      </p:sp>
    </p:spTree>
    <p:extLst>
      <p:ext uri="{BB962C8B-B14F-4D97-AF65-F5344CB8AC3E}">
        <p14:creationId xmlns:p14="http://schemas.microsoft.com/office/powerpoint/2010/main" val="209641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1C70C92-63D3-46E3-802A-32759D63BAED}" type="slidenum">
              <a:rPr lang="en-US" altLang="en-US" smtClean="0"/>
              <a:pPr/>
              <a:t>‹#›</a:t>
            </a:fld>
            <a:endParaRPr lang="en-US" altLang="en-US"/>
          </a:p>
        </p:txBody>
      </p:sp>
    </p:spTree>
    <p:extLst>
      <p:ext uri="{BB962C8B-B14F-4D97-AF65-F5344CB8AC3E}">
        <p14:creationId xmlns:p14="http://schemas.microsoft.com/office/powerpoint/2010/main" val="367454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0C5F60A4-F4B1-4098-BB3D-2A082A1BEAE2}" type="slidenum">
              <a:rPr lang="en-US" altLang="en-US" smtClean="0"/>
              <a:pPr/>
              <a:t>‹#›</a:t>
            </a:fld>
            <a:endParaRPr lang="en-US" altLang="en-US"/>
          </a:p>
        </p:txBody>
      </p:sp>
    </p:spTree>
    <p:extLst>
      <p:ext uri="{BB962C8B-B14F-4D97-AF65-F5344CB8AC3E}">
        <p14:creationId xmlns:p14="http://schemas.microsoft.com/office/powerpoint/2010/main" val="272587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ABA8618-F3FD-4119-B1C9-31AA9D154837}" type="slidenum">
              <a:rPr lang="en-US" altLang="en-US" smtClean="0"/>
              <a:pPr/>
              <a:t>‹#›</a:t>
            </a:fld>
            <a:endParaRPr lang="en-US" altLang="en-US"/>
          </a:p>
        </p:txBody>
      </p:sp>
    </p:spTree>
    <p:extLst>
      <p:ext uri="{BB962C8B-B14F-4D97-AF65-F5344CB8AC3E}">
        <p14:creationId xmlns:p14="http://schemas.microsoft.com/office/powerpoint/2010/main" val="621015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1CBB0F9-CAE5-4AC9-8909-B5080F022CC0}" type="slidenum">
              <a:rPr lang="en-US" altLang="en-US" smtClean="0"/>
              <a:pPr/>
              <a:t>‹#›</a:t>
            </a:fld>
            <a:endParaRPr lang="en-US" altLang="en-US"/>
          </a:p>
        </p:txBody>
      </p:sp>
    </p:spTree>
    <p:extLst>
      <p:ext uri="{BB962C8B-B14F-4D97-AF65-F5344CB8AC3E}">
        <p14:creationId xmlns:p14="http://schemas.microsoft.com/office/powerpoint/2010/main" val="28933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875C9C-618E-48E4-891F-39934AC72EC1}" type="slidenum">
              <a:rPr lang="en-US" altLang="en-US" smtClean="0"/>
              <a:pPr/>
              <a:t>‹#›</a:t>
            </a:fld>
            <a:endParaRPr lang="en-US" altLang="en-US"/>
          </a:p>
        </p:txBody>
      </p:sp>
    </p:spTree>
    <p:extLst>
      <p:ext uri="{BB962C8B-B14F-4D97-AF65-F5344CB8AC3E}">
        <p14:creationId xmlns:p14="http://schemas.microsoft.com/office/powerpoint/2010/main" val="1590409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1.png"/><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8.bin"/><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0.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21.wmf"/><Relationship Id="rId4"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24.wmf"/><Relationship Id="rId5" Type="http://schemas.openxmlformats.org/officeDocument/2006/relationships/oleObject" Target="../embeddings/oleObject14.bin"/><Relationship Id="rId4" Type="http://schemas.openxmlformats.org/officeDocument/2006/relationships/image" Target="../media/image23.wmf"/></Relationships>
</file>

<file path=ppt/slides/_rels/slide3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8.xml"/><Relationship Id="rId1" Type="http://schemas.openxmlformats.org/officeDocument/2006/relationships/vmlDrawing" Target="../drawings/vmlDrawing10.vml"/><Relationship Id="rId6" Type="http://schemas.openxmlformats.org/officeDocument/2006/relationships/image" Target="../media/image26.wmf"/><Relationship Id="rId5" Type="http://schemas.openxmlformats.org/officeDocument/2006/relationships/oleObject" Target="../embeddings/oleObject16.bin"/><Relationship Id="rId4" Type="http://schemas.openxmlformats.org/officeDocument/2006/relationships/image" Target="../media/image25.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8.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9.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0.xml"/><Relationship Id="rId1" Type="http://schemas.openxmlformats.org/officeDocument/2006/relationships/vmlDrawing" Target="../drawings/vmlDrawing13.vml"/><Relationship Id="rId4" Type="http://schemas.openxmlformats.org/officeDocument/2006/relationships/image" Target="../media/image31.wmf"/></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1.xml"/><Relationship Id="rId1" Type="http://schemas.openxmlformats.org/officeDocument/2006/relationships/vmlDrawing" Target="../drawings/vmlDrawing14.vml"/><Relationship Id="rId6" Type="http://schemas.openxmlformats.org/officeDocument/2006/relationships/image" Target="../media/image34.wmf"/><Relationship Id="rId5" Type="http://schemas.openxmlformats.org/officeDocument/2006/relationships/oleObject" Target="../embeddings/oleObject22.bin"/><Relationship Id="rId4" Type="http://schemas.openxmlformats.org/officeDocument/2006/relationships/image" Target="../media/image33.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0.xml"/><Relationship Id="rId1" Type="http://schemas.openxmlformats.org/officeDocument/2006/relationships/vmlDrawing" Target="../drawings/vmlDrawing15.vml"/><Relationship Id="rId4" Type="http://schemas.openxmlformats.org/officeDocument/2006/relationships/image" Target="../media/image35.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0.xml"/><Relationship Id="rId1" Type="http://schemas.openxmlformats.org/officeDocument/2006/relationships/vmlDrawing" Target="../drawings/vmlDrawing16.vml"/><Relationship Id="rId4" Type="http://schemas.openxmlformats.org/officeDocument/2006/relationships/image" Target="../media/image36.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13D94C0-38EF-4FEC-B9BF-11ABF3483661}"/>
              </a:ext>
            </a:extLst>
          </p:cNvPr>
          <p:cNvSpPr>
            <a:spLocks noGrp="1" noChangeArrowheads="1"/>
          </p:cNvSpPr>
          <p:nvPr>
            <p:ph type="ctrTitle"/>
          </p:nvPr>
        </p:nvSpPr>
        <p:spPr/>
        <p:txBody>
          <a:bodyPr>
            <a:normAutofit/>
          </a:bodyPr>
          <a:lstStyle/>
          <a:p>
            <a:pPr eaLnBrk="1" hangingPunct="1"/>
            <a:r>
              <a:rPr lang="en-AU" altLang="en-US" sz="6600" b="1" dirty="0">
                <a:solidFill>
                  <a:srgbClr val="C00000"/>
                </a:solidFill>
              </a:rPr>
              <a:t>Radioactivity</a:t>
            </a:r>
            <a:endParaRPr lang="en-US" altLang="en-US" sz="6600" b="1" dirty="0">
              <a:solidFill>
                <a:srgbClr val="C00000"/>
              </a:solidFill>
            </a:endParaRPr>
          </a:p>
        </p:txBody>
      </p:sp>
      <p:sp>
        <p:nvSpPr>
          <p:cNvPr id="3075" name="Rectangle 3">
            <a:extLst>
              <a:ext uri="{FF2B5EF4-FFF2-40B4-BE49-F238E27FC236}">
                <a16:creationId xmlns:a16="http://schemas.microsoft.com/office/drawing/2014/main" id="{B9BA171A-B8BB-4664-934E-1360314CDD7E}"/>
              </a:ext>
            </a:extLst>
          </p:cNvPr>
          <p:cNvSpPr>
            <a:spLocks noGrp="1" noChangeArrowheads="1"/>
          </p:cNvSpPr>
          <p:nvPr>
            <p:ph type="subTitle" idx="1"/>
          </p:nvPr>
        </p:nvSpPr>
        <p:spPr/>
        <p:txBody>
          <a:bodyPr/>
          <a:lstStyle/>
          <a:p>
            <a:pPr eaLnBrk="1" hangingPunct="1"/>
            <a:r>
              <a:rPr lang="en-AU" altLang="en-US" dirty="0"/>
              <a:t>SACE Stage 1 Physics</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5">
            <a:extLst>
              <a:ext uri="{FF2B5EF4-FFF2-40B4-BE49-F238E27FC236}">
                <a16:creationId xmlns:a16="http://schemas.microsoft.com/office/drawing/2014/main" id="{7A219865-294D-404A-B413-9AF275A2BAC9}"/>
              </a:ext>
            </a:extLst>
          </p:cNvPr>
          <p:cNvSpPr>
            <a:spLocks noChangeShapeType="1"/>
          </p:cNvSpPr>
          <p:nvPr/>
        </p:nvSpPr>
        <p:spPr bwMode="auto">
          <a:xfrm flipV="1">
            <a:off x="4227513" y="2279650"/>
            <a:ext cx="4110037" cy="37607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grpSp>
        <p:nvGrpSpPr>
          <p:cNvPr id="11267" name="Group 7">
            <a:extLst>
              <a:ext uri="{FF2B5EF4-FFF2-40B4-BE49-F238E27FC236}">
                <a16:creationId xmlns:a16="http://schemas.microsoft.com/office/drawing/2014/main" id="{8F3B5B39-C9AF-4449-A71C-27CDDAF143B6}"/>
              </a:ext>
            </a:extLst>
          </p:cNvPr>
          <p:cNvGrpSpPr>
            <a:grpSpLocks/>
          </p:cNvGrpSpPr>
          <p:nvPr/>
        </p:nvGrpSpPr>
        <p:grpSpPr bwMode="auto">
          <a:xfrm>
            <a:off x="3754438" y="476250"/>
            <a:ext cx="4778375" cy="5824538"/>
            <a:chOff x="1" y="-2913"/>
            <a:chExt cx="19999" cy="23756"/>
          </a:xfrm>
        </p:grpSpPr>
        <p:grpSp>
          <p:nvGrpSpPr>
            <p:cNvPr id="11405" name="Group 8">
              <a:extLst>
                <a:ext uri="{FF2B5EF4-FFF2-40B4-BE49-F238E27FC236}">
                  <a16:creationId xmlns:a16="http://schemas.microsoft.com/office/drawing/2014/main" id="{71D3AAD2-71A8-43E5-9DC7-7B6AF7D50ACD}"/>
                </a:ext>
              </a:extLst>
            </p:cNvPr>
            <p:cNvGrpSpPr>
              <a:grpSpLocks/>
            </p:cNvGrpSpPr>
            <p:nvPr/>
          </p:nvGrpSpPr>
          <p:grpSpPr bwMode="auto">
            <a:xfrm>
              <a:off x="1744" y="-2557"/>
              <a:ext cx="17367" cy="22244"/>
              <a:chOff x="0" y="-1823"/>
              <a:chExt cx="20000" cy="22244"/>
            </a:xfrm>
          </p:grpSpPr>
          <p:sp>
            <p:nvSpPr>
              <p:cNvPr id="11446" name="Line 9">
                <a:extLst>
                  <a:ext uri="{FF2B5EF4-FFF2-40B4-BE49-F238E27FC236}">
                    <a16:creationId xmlns:a16="http://schemas.microsoft.com/office/drawing/2014/main" id="{C40AC6A3-925E-40DE-8BC4-65A863891F8F}"/>
                  </a:ext>
                </a:extLst>
              </p:cNvPr>
              <p:cNvSpPr>
                <a:spLocks noChangeShapeType="1"/>
              </p:cNvSpPr>
              <p:nvPr/>
            </p:nvSpPr>
            <p:spPr bwMode="auto">
              <a:xfrm>
                <a:off x="0" y="16245"/>
                <a:ext cx="20000" cy="4"/>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47" name="Line 10">
                <a:extLst>
                  <a:ext uri="{FF2B5EF4-FFF2-40B4-BE49-F238E27FC236}">
                    <a16:creationId xmlns:a16="http://schemas.microsoft.com/office/drawing/2014/main" id="{4CB7ECBB-0AC5-49AA-9601-9C93F0C1F78C}"/>
                  </a:ext>
                </a:extLst>
              </p:cNvPr>
              <p:cNvSpPr>
                <a:spLocks noChangeShapeType="1"/>
              </p:cNvSpPr>
              <p:nvPr/>
            </p:nvSpPr>
            <p:spPr bwMode="auto">
              <a:xfrm>
                <a:off x="0" y="14857"/>
                <a:ext cx="20000" cy="4"/>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48" name="Line 11">
                <a:extLst>
                  <a:ext uri="{FF2B5EF4-FFF2-40B4-BE49-F238E27FC236}">
                    <a16:creationId xmlns:a16="http://schemas.microsoft.com/office/drawing/2014/main" id="{FFD5AD09-7BFA-4065-B965-D7914A0E853B}"/>
                  </a:ext>
                </a:extLst>
              </p:cNvPr>
              <p:cNvSpPr>
                <a:spLocks noChangeShapeType="1"/>
              </p:cNvSpPr>
              <p:nvPr/>
            </p:nvSpPr>
            <p:spPr bwMode="auto">
              <a:xfrm>
                <a:off x="0" y="13473"/>
                <a:ext cx="20000" cy="4"/>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49" name="Line 12">
                <a:extLst>
                  <a:ext uri="{FF2B5EF4-FFF2-40B4-BE49-F238E27FC236}">
                    <a16:creationId xmlns:a16="http://schemas.microsoft.com/office/drawing/2014/main" id="{39B54B49-E0D9-4C40-B538-795E2223C376}"/>
                  </a:ext>
                </a:extLst>
              </p:cNvPr>
              <p:cNvSpPr>
                <a:spLocks noChangeShapeType="1"/>
              </p:cNvSpPr>
              <p:nvPr/>
            </p:nvSpPr>
            <p:spPr bwMode="auto">
              <a:xfrm>
                <a:off x="0" y="12081"/>
                <a:ext cx="20000" cy="4"/>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50" name="Line 13">
                <a:extLst>
                  <a:ext uri="{FF2B5EF4-FFF2-40B4-BE49-F238E27FC236}">
                    <a16:creationId xmlns:a16="http://schemas.microsoft.com/office/drawing/2014/main" id="{FE2FE253-2E82-4CD4-BB1B-5FF819740433}"/>
                  </a:ext>
                </a:extLst>
              </p:cNvPr>
              <p:cNvSpPr>
                <a:spLocks noChangeShapeType="1"/>
              </p:cNvSpPr>
              <p:nvPr/>
            </p:nvSpPr>
            <p:spPr bwMode="auto">
              <a:xfrm>
                <a:off x="0" y="10689"/>
                <a:ext cx="20000" cy="4"/>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51" name="Line 14">
                <a:extLst>
                  <a:ext uri="{FF2B5EF4-FFF2-40B4-BE49-F238E27FC236}">
                    <a16:creationId xmlns:a16="http://schemas.microsoft.com/office/drawing/2014/main" id="{E5FE58C0-C11F-41A3-8C1D-3DDB645AB842}"/>
                  </a:ext>
                </a:extLst>
              </p:cNvPr>
              <p:cNvSpPr>
                <a:spLocks noChangeShapeType="1"/>
              </p:cNvSpPr>
              <p:nvPr/>
            </p:nvSpPr>
            <p:spPr bwMode="auto">
              <a:xfrm>
                <a:off x="0" y="9301"/>
                <a:ext cx="20000" cy="4"/>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52" name="Line 15">
                <a:extLst>
                  <a:ext uri="{FF2B5EF4-FFF2-40B4-BE49-F238E27FC236}">
                    <a16:creationId xmlns:a16="http://schemas.microsoft.com/office/drawing/2014/main" id="{13B090C9-74BB-410B-B5F5-0EF8F5717DB2}"/>
                  </a:ext>
                </a:extLst>
              </p:cNvPr>
              <p:cNvSpPr>
                <a:spLocks noChangeShapeType="1"/>
              </p:cNvSpPr>
              <p:nvPr/>
            </p:nvSpPr>
            <p:spPr bwMode="auto">
              <a:xfrm>
                <a:off x="0" y="7909"/>
                <a:ext cx="20000" cy="4"/>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53" name="Line 16">
                <a:extLst>
                  <a:ext uri="{FF2B5EF4-FFF2-40B4-BE49-F238E27FC236}">
                    <a16:creationId xmlns:a16="http://schemas.microsoft.com/office/drawing/2014/main" id="{2AC1F3D9-5988-47C3-9E9C-B9A43C3E6F1B}"/>
                  </a:ext>
                </a:extLst>
              </p:cNvPr>
              <p:cNvSpPr>
                <a:spLocks noChangeShapeType="1"/>
              </p:cNvSpPr>
              <p:nvPr/>
            </p:nvSpPr>
            <p:spPr bwMode="auto">
              <a:xfrm>
                <a:off x="0" y="6517"/>
                <a:ext cx="20000" cy="4"/>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54" name="Line 17">
                <a:extLst>
                  <a:ext uri="{FF2B5EF4-FFF2-40B4-BE49-F238E27FC236}">
                    <a16:creationId xmlns:a16="http://schemas.microsoft.com/office/drawing/2014/main" id="{D098888A-4B40-4763-9395-611E7140EDBB}"/>
                  </a:ext>
                </a:extLst>
              </p:cNvPr>
              <p:cNvSpPr>
                <a:spLocks noChangeShapeType="1"/>
              </p:cNvSpPr>
              <p:nvPr/>
            </p:nvSpPr>
            <p:spPr bwMode="auto">
              <a:xfrm>
                <a:off x="0" y="5129"/>
                <a:ext cx="20000" cy="4"/>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55" name="Line 18">
                <a:extLst>
                  <a:ext uri="{FF2B5EF4-FFF2-40B4-BE49-F238E27FC236}">
                    <a16:creationId xmlns:a16="http://schemas.microsoft.com/office/drawing/2014/main" id="{704E8356-D6E9-4F1E-9D63-C9C3EEBB0BCC}"/>
                  </a:ext>
                </a:extLst>
              </p:cNvPr>
              <p:cNvSpPr>
                <a:spLocks noChangeShapeType="1"/>
              </p:cNvSpPr>
              <p:nvPr/>
            </p:nvSpPr>
            <p:spPr bwMode="auto">
              <a:xfrm>
                <a:off x="0" y="3741"/>
                <a:ext cx="20000" cy="4"/>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56" name="Line 19">
                <a:extLst>
                  <a:ext uri="{FF2B5EF4-FFF2-40B4-BE49-F238E27FC236}">
                    <a16:creationId xmlns:a16="http://schemas.microsoft.com/office/drawing/2014/main" id="{3EBD8923-2D90-40F9-A025-A70F287FFFF4}"/>
                  </a:ext>
                </a:extLst>
              </p:cNvPr>
              <p:cNvSpPr>
                <a:spLocks noChangeShapeType="1"/>
              </p:cNvSpPr>
              <p:nvPr/>
            </p:nvSpPr>
            <p:spPr bwMode="auto">
              <a:xfrm>
                <a:off x="0" y="2349"/>
                <a:ext cx="20000" cy="4"/>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57" name="Line 20">
                <a:extLst>
                  <a:ext uri="{FF2B5EF4-FFF2-40B4-BE49-F238E27FC236}">
                    <a16:creationId xmlns:a16="http://schemas.microsoft.com/office/drawing/2014/main" id="{CDF3CD1C-187F-440B-97E2-0B564C3B50EF}"/>
                  </a:ext>
                </a:extLst>
              </p:cNvPr>
              <p:cNvSpPr>
                <a:spLocks noChangeShapeType="1"/>
              </p:cNvSpPr>
              <p:nvPr/>
            </p:nvSpPr>
            <p:spPr bwMode="auto">
              <a:xfrm>
                <a:off x="0" y="957"/>
                <a:ext cx="20000" cy="4"/>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58" name="Line 21">
                <a:extLst>
                  <a:ext uri="{FF2B5EF4-FFF2-40B4-BE49-F238E27FC236}">
                    <a16:creationId xmlns:a16="http://schemas.microsoft.com/office/drawing/2014/main" id="{BA552357-C8C2-493B-A72D-86E9E55D1715}"/>
                  </a:ext>
                </a:extLst>
              </p:cNvPr>
              <p:cNvSpPr>
                <a:spLocks noChangeShapeType="1"/>
              </p:cNvSpPr>
              <p:nvPr/>
            </p:nvSpPr>
            <p:spPr bwMode="auto">
              <a:xfrm>
                <a:off x="0" y="-431"/>
                <a:ext cx="20000" cy="4"/>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59" name="Line 22">
                <a:extLst>
                  <a:ext uri="{FF2B5EF4-FFF2-40B4-BE49-F238E27FC236}">
                    <a16:creationId xmlns:a16="http://schemas.microsoft.com/office/drawing/2014/main" id="{96554A0C-60C9-4748-BC08-4ED47107E1BC}"/>
                  </a:ext>
                </a:extLst>
              </p:cNvPr>
              <p:cNvSpPr>
                <a:spLocks noChangeShapeType="1"/>
              </p:cNvSpPr>
              <p:nvPr/>
            </p:nvSpPr>
            <p:spPr bwMode="auto">
              <a:xfrm>
                <a:off x="0" y="-1819"/>
                <a:ext cx="20000" cy="4"/>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60" name="Line 23">
                <a:extLst>
                  <a:ext uri="{FF2B5EF4-FFF2-40B4-BE49-F238E27FC236}">
                    <a16:creationId xmlns:a16="http://schemas.microsoft.com/office/drawing/2014/main" id="{C33C4658-D27D-4CDA-A369-ABE5BCB951BF}"/>
                  </a:ext>
                </a:extLst>
              </p:cNvPr>
              <p:cNvSpPr>
                <a:spLocks noChangeShapeType="1"/>
              </p:cNvSpPr>
              <p:nvPr/>
            </p:nvSpPr>
            <p:spPr bwMode="auto">
              <a:xfrm>
                <a:off x="0" y="17637"/>
                <a:ext cx="20000" cy="4"/>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61" name="Line 24">
                <a:extLst>
                  <a:ext uri="{FF2B5EF4-FFF2-40B4-BE49-F238E27FC236}">
                    <a16:creationId xmlns:a16="http://schemas.microsoft.com/office/drawing/2014/main" id="{236EF0D0-B247-45C3-B815-4B35DFD3BD61}"/>
                  </a:ext>
                </a:extLst>
              </p:cNvPr>
              <p:cNvSpPr>
                <a:spLocks noChangeShapeType="1"/>
              </p:cNvSpPr>
              <p:nvPr/>
            </p:nvSpPr>
            <p:spPr bwMode="auto">
              <a:xfrm>
                <a:off x="0" y="19029"/>
                <a:ext cx="20000" cy="4"/>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62" name="Line 25">
                <a:extLst>
                  <a:ext uri="{FF2B5EF4-FFF2-40B4-BE49-F238E27FC236}">
                    <a16:creationId xmlns:a16="http://schemas.microsoft.com/office/drawing/2014/main" id="{3ACAF3FB-2941-4F9D-8935-AA8F63919157}"/>
                  </a:ext>
                </a:extLst>
              </p:cNvPr>
              <p:cNvSpPr>
                <a:spLocks noChangeShapeType="1"/>
              </p:cNvSpPr>
              <p:nvPr/>
            </p:nvSpPr>
            <p:spPr bwMode="auto">
              <a:xfrm>
                <a:off x="0" y="20417"/>
                <a:ext cx="20000" cy="4"/>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63" name="Line 26">
                <a:extLst>
                  <a:ext uri="{FF2B5EF4-FFF2-40B4-BE49-F238E27FC236}">
                    <a16:creationId xmlns:a16="http://schemas.microsoft.com/office/drawing/2014/main" id="{E2CF6BF4-D5C7-4F3B-983F-658735D7DD56}"/>
                  </a:ext>
                </a:extLst>
              </p:cNvPr>
              <p:cNvSpPr>
                <a:spLocks noChangeShapeType="1"/>
              </p:cNvSpPr>
              <p:nvPr/>
            </p:nvSpPr>
            <p:spPr bwMode="auto">
              <a:xfrm>
                <a:off x="9086" y="-1823"/>
                <a:ext cx="5" cy="22244"/>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grpSp>
            <p:nvGrpSpPr>
              <p:cNvPr id="11464" name="Group 27">
                <a:extLst>
                  <a:ext uri="{FF2B5EF4-FFF2-40B4-BE49-F238E27FC236}">
                    <a16:creationId xmlns:a16="http://schemas.microsoft.com/office/drawing/2014/main" id="{65C7B5D5-5DD0-4778-BEC6-E9E89707632D}"/>
                  </a:ext>
                </a:extLst>
              </p:cNvPr>
              <p:cNvGrpSpPr>
                <a:grpSpLocks/>
              </p:cNvGrpSpPr>
              <p:nvPr/>
            </p:nvGrpSpPr>
            <p:grpSpPr bwMode="auto">
              <a:xfrm>
                <a:off x="0" y="-1823"/>
                <a:ext cx="20000" cy="22244"/>
                <a:chOff x="0" y="0"/>
                <a:chExt cx="20000" cy="20000"/>
              </a:xfrm>
            </p:grpSpPr>
            <p:sp>
              <p:nvSpPr>
                <p:cNvPr id="11465" name="Line 28">
                  <a:extLst>
                    <a:ext uri="{FF2B5EF4-FFF2-40B4-BE49-F238E27FC236}">
                      <a16:creationId xmlns:a16="http://schemas.microsoft.com/office/drawing/2014/main" id="{FB47BEC4-4118-47D6-94C0-8E0E6FCD62D8}"/>
                    </a:ext>
                  </a:extLst>
                </p:cNvPr>
                <p:cNvSpPr>
                  <a:spLocks noChangeShapeType="1"/>
                </p:cNvSpPr>
                <p:nvPr/>
              </p:nvSpPr>
              <p:spPr bwMode="auto">
                <a:xfrm>
                  <a:off x="1814" y="0"/>
                  <a:ext cx="4" cy="20000"/>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66" name="Line 29">
                  <a:extLst>
                    <a:ext uri="{FF2B5EF4-FFF2-40B4-BE49-F238E27FC236}">
                      <a16:creationId xmlns:a16="http://schemas.microsoft.com/office/drawing/2014/main" id="{2051752A-F7EE-4B41-8DEE-E797713EDF3A}"/>
                    </a:ext>
                  </a:extLst>
                </p:cNvPr>
                <p:cNvSpPr>
                  <a:spLocks noChangeShapeType="1"/>
                </p:cNvSpPr>
                <p:nvPr/>
              </p:nvSpPr>
              <p:spPr bwMode="auto">
                <a:xfrm flipV="1">
                  <a:off x="3636" y="0"/>
                  <a:ext cx="5" cy="20000"/>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67" name="Line 30">
                  <a:extLst>
                    <a:ext uri="{FF2B5EF4-FFF2-40B4-BE49-F238E27FC236}">
                      <a16:creationId xmlns:a16="http://schemas.microsoft.com/office/drawing/2014/main" id="{DA13D69E-59A7-4116-B588-6A762CAEE49E}"/>
                    </a:ext>
                  </a:extLst>
                </p:cNvPr>
                <p:cNvSpPr>
                  <a:spLocks noChangeShapeType="1"/>
                </p:cNvSpPr>
                <p:nvPr/>
              </p:nvSpPr>
              <p:spPr bwMode="auto">
                <a:xfrm flipV="1">
                  <a:off x="19994" y="0"/>
                  <a:ext cx="6" cy="20000"/>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68" name="Line 31">
                  <a:extLst>
                    <a:ext uri="{FF2B5EF4-FFF2-40B4-BE49-F238E27FC236}">
                      <a16:creationId xmlns:a16="http://schemas.microsoft.com/office/drawing/2014/main" id="{B483D239-C4CD-4096-BF55-84D6A3285F70}"/>
                    </a:ext>
                  </a:extLst>
                </p:cNvPr>
                <p:cNvSpPr>
                  <a:spLocks noChangeShapeType="1"/>
                </p:cNvSpPr>
                <p:nvPr/>
              </p:nvSpPr>
              <p:spPr bwMode="auto">
                <a:xfrm>
                  <a:off x="5449" y="0"/>
                  <a:ext cx="6" cy="20000"/>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69" name="Line 32">
                  <a:extLst>
                    <a:ext uri="{FF2B5EF4-FFF2-40B4-BE49-F238E27FC236}">
                      <a16:creationId xmlns:a16="http://schemas.microsoft.com/office/drawing/2014/main" id="{AC6064A6-BCBD-41C1-AB01-719F1E6FC5FA}"/>
                    </a:ext>
                  </a:extLst>
                </p:cNvPr>
                <p:cNvSpPr>
                  <a:spLocks noChangeShapeType="1"/>
                </p:cNvSpPr>
                <p:nvPr/>
              </p:nvSpPr>
              <p:spPr bwMode="auto">
                <a:xfrm>
                  <a:off x="7268" y="0"/>
                  <a:ext cx="6" cy="20000"/>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70" name="Line 33">
                  <a:extLst>
                    <a:ext uri="{FF2B5EF4-FFF2-40B4-BE49-F238E27FC236}">
                      <a16:creationId xmlns:a16="http://schemas.microsoft.com/office/drawing/2014/main" id="{5D732219-B9DF-4873-91B3-1D10DC9A4421}"/>
                    </a:ext>
                  </a:extLst>
                </p:cNvPr>
                <p:cNvSpPr>
                  <a:spLocks noChangeShapeType="1"/>
                </p:cNvSpPr>
                <p:nvPr/>
              </p:nvSpPr>
              <p:spPr bwMode="auto">
                <a:xfrm flipV="1">
                  <a:off x="10909" y="0"/>
                  <a:ext cx="5" cy="20000"/>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71" name="Line 34">
                  <a:extLst>
                    <a:ext uri="{FF2B5EF4-FFF2-40B4-BE49-F238E27FC236}">
                      <a16:creationId xmlns:a16="http://schemas.microsoft.com/office/drawing/2014/main" id="{C98D84A9-8E3B-44D5-92B6-FDE11EBC9048}"/>
                    </a:ext>
                  </a:extLst>
                </p:cNvPr>
                <p:cNvSpPr>
                  <a:spLocks noChangeShapeType="1"/>
                </p:cNvSpPr>
                <p:nvPr/>
              </p:nvSpPr>
              <p:spPr bwMode="auto">
                <a:xfrm>
                  <a:off x="12726" y="0"/>
                  <a:ext cx="6" cy="20000"/>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72" name="Line 35">
                  <a:extLst>
                    <a:ext uri="{FF2B5EF4-FFF2-40B4-BE49-F238E27FC236}">
                      <a16:creationId xmlns:a16="http://schemas.microsoft.com/office/drawing/2014/main" id="{8E2BCCB5-2AD3-4605-B959-39EF697851A7}"/>
                    </a:ext>
                  </a:extLst>
                </p:cNvPr>
                <p:cNvSpPr>
                  <a:spLocks noChangeShapeType="1"/>
                </p:cNvSpPr>
                <p:nvPr/>
              </p:nvSpPr>
              <p:spPr bwMode="auto">
                <a:xfrm>
                  <a:off x="14545" y="0"/>
                  <a:ext cx="6" cy="20000"/>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73" name="Line 36">
                  <a:extLst>
                    <a:ext uri="{FF2B5EF4-FFF2-40B4-BE49-F238E27FC236}">
                      <a16:creationId xmlns:a16="http://schemas.microsoft.com/office/drawing/2014/main" id="{56A7BA52-5E42-4207-BC19-423E3759AC00}"/>
                    </a:ext>
                  </a:extLst>
                </p:cNvPr>
                <p:cNvSpPr>
                  <a:spLocks noChangeShapeType="1"/>
                </p:cNvSpPr>
                <p:nvPr/>
              </p:nvSpPr>
              <p:spPr bwMode="auto">
                <a:xfrm>
                  <a:off x="16359" y="0"/>
                  <a:ext cx="5" cy="20000"/>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74" name="Line 37">
                  <a:extLst>
                    <a:ext uri="{FF2B5EF4-FFF2-40B4-BE49-F238E27FC236}">
                      <a16:creationId xmlns:a16="http://schemas.microsoft.com/office/drawing/2014/main" id="{05B7DFF2-D49C-439A-BBDE-FA002C668838}"/>
                    </a:ext>
                  </a:extLst>
                </p:cNvPr>
                <p:cNvSpPr>
                  <a:spLocks noChangeShapeType="1"/>
                </p:cNvSpPr>
                <p:nvPr/>
              </p:nvSpPr>
              <p:spPr bwMode="auto">
                <a:xfrm flipV="1">
                  <a:off x="18182" y="0"/>
                  <a:ext cx="4" cy="20000"/>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1475" name="Line 38">
                  <a:extLst>
                    <a:ext uri="{FF2B5EF4-FFF2-40B4-BE49-F238E27FC236}">
                      <a16:creationId xmlns:a16="http://schemas.microsoft.com/office/drawing/2014/main" id="{82DA5A72-A836-403A-8CDC-8E7A7EA03A3B}"/>
                    </a:ext>
                  </a:extLst>
                </p:cNvPr>
                <p:cNvSpPr>
                  <a:spLocks noChangeShapeType="1"/>
                </p:cNvSpPr>
                <p:nvPr/>
              </p:nvSpPr>
              <p:spPr bwMode="auto">
                <a:xfrm flipV="1">
                  <a:off x="0" y="0"/>
                  <a:ext cx="6" cy="20000"/>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grpSp>
        </p:grpSp>
        <p:grpSp>
          <p:nvGrpSpPr>
            <p:cNvPr id="11406" name="Group 39">
              <a:extLst>
                <a:ext uri="{FF2B5EF4-FFF2-40B4-BE49-F238E27FC236}">
                  <a16:creationId xmlns:a16="http://schemas.microsoft.com/office/drawing/2014/main" id="{DF300DDE-E9FE-40F1-8853-211D21F7C244}"/>
                </a:ext>
              </a:extLst>
            </p:cNvPr>
            <p:cNvGrpSpPr>
              <a:grpSpLocks/>
            </p:cNvGrpSpPr>
            <p:nvPr/>
          </p:nvGrpSpPr>
          <p:grpSpPr bwMode="auto">
            <a:xfrm>
              <a:off x="880" y="19783"/>
              <a:ext cx="19120" cy="1060"/>
              <a:chOff x="0" y="0"/>
              <a:chExt cx="20001" cy="20000"/>
            </a:xfrm>
          </p:grpSpPr>
          <p:grpSp>
            <p:nvGrpSpPr>
              <p:cNvPr id="11427" name="Group 40">
                <a:extLst>
                  <a:ext uri="{FF2B5EF4-FFF2-40B4-BE49-F238E27FC236}">
                    <a16:creationId xmlns:a16="http://schemas.microsoft.com/office/drawing/2014/main" id="{E7BE6113-A8E3-4C17-A99B-E0BF5B67B103}"/>
                  </a:ext>
                </a:extLst>
              </p:cNvPr>
              <p:cNvGrpSpPr>
                <a:grpSpLocks/>
              </p:cNvGrpSpPr>
              <p:nvPr/>
            </p:nvGrpSpPr>
            <p:grpSpPr bwMode="auto">
              <a:xfrm>
                <a:off x="2027" y="0"/>
                <a:ext cx="6653" cy="19245"/>
                <a:chOff x="-3" y="0"/>
                <a:chExt cx="20004" cy="20000"/>
              </a:xfrm>
            </p:grpSpPr>
            <p:grpSp>
              <p:nvGrpSpPr>
                <p:cNvPr id="11440" name="Group 41">
                  <a:extLst>
                    <a:ext uri="{FF2B5EF4-FFF2-40B4-BE49-F238E27FC236}">
                      <a16:creationId xmlns:a16="http://schemas.microsoft.com/office/drawing/2014/main" id="{49B47CE4-A688-4982-BBC7-C6CCE3CA0579}"/>
                    </a:ext>
                  </a:extLst>
                </p:cNvPr>
                <p:cNvGrpSpPr>
                  <a:grpSpLocks/>
                </p:cNvGrpSpPr>
                <p:nvPr/>
              </p:nvGrpSpPr>
              <p:grpSpPr bwMode="auto">
                <a:xfrm>
                  <a:off x="-3" y="0"/>
                  <a:ext cx="9841" cy="20000"/>
                  <a:chOff x="0" y="0"/>
                  <a:chExt cx="20001" cy="20000"/>
                </a:xfrm>
              </p:grpSpPr>
              <p:sp>
                <p:nvSpPr>
                  <p:cNvPr id="11444" name="Rectangle 42">
                    <a:extLst>
                      <a:ext uri="{FF2B5EF4-FFF2-40B4-BE49-F238E27FC236}">
                        <a16:creationId xmlns:a16="http://schemas.microsoft.com/office/drawing/2014/main" id="{582D475C-9E0C-46EB-829E-98659E990D1C}"/>
                      </a:ext>
                    </a:extLst>
                  </p:cNvPr>
                  <p:cNvSpPr>
                    <a:spLocks noChangeArrowheads="1"/>
                  </p:cNvSpPr>
                  <p:nvPr/>
                </p:nvSpPr>
                <p:spPr bwMode="auto">
                  <a:xfrm>
                    <a:off x="0" y="0"/>
                    <a:ext cx="9160" cy="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10</a:t>
                    </a:r>
                    <a:endParaRPr lang="en-US" altLang="en-US"/>
                  </a:p>
                </p:txBody>
              </p:sp>
              <p:sp>
                <p:nvSpPr>
                  <p:cNvPr id="11445" name="Rectangle 43">
                    <a:extLst>
                      <a:ext uri="{FF2B5EF4-FFF2-40B4-BE49-F238E27FC236}">
                        <a16:creationId xmlns:a16="http://schemas.microsoft.com/office/drawing/2014/main" id="{23E954FF-555D-4CE1-98D5-FAC79DF3C248}"/>
                      </a:ext>
                    </a:extLst>
                  </p:cNvPr>
                  <p:cNvSpPr>
                    <a:spLocks noChangeArrowheads="1"/>
                  </p:cNvSpPr>
                  <p:nvPr/>
                </p:nvSpPr>
                <p:spPr bwMode="auto">
                  <a:xfrm>
                    <a:off x="10841" y="0"/>
                    <a:ext cx="9160" cy="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20</a:t>
                    </a:r>
                    <a:endParaRPr lang="en-US" altLang="en-US"/>
                  </a:p>
                </p:txBody>
              </p:sp>
            </p:grpSp>
            <p:grpSp>
              <p:nvGrpSpPr>
                <p:cNvPr id="11441" name="Group 44">
                  <a:extLst>
                    <a:ext uri="{FF2B5EF4-FFF2-40B4-BE49-F238E27FC236}">
                      <a16:creationId xmlns:a16="http://schemas.microsoft.com/office/drawing/2014/main" id="{3C57131B-D2F9-40D1-99DD-A423F235C2ED}"/>
                    </a:ext>
                  </a:extLst>
                </p:cNvPr>
                <p:cNvGrpSpPr>
                  <a:grpSpLocks/>
                </p:cNvGrpSpPr>
                <p:nvPr/>
              </p:nvGrpSpPr>
              <p:grpSpPr bwMode="auto">
                <a:xfrm>
                  <a:off x="10160" y="0"/>
                  <a:ext cx="9841" cy="20000"/>
                  <a:chOff x="0" y="0"/>
                  <a:chExt cx="20001" cy="20000"/>
                </a:xfrm>
              </p:grpSpPr>
              <p:sp>
                <p:nvSpPr>
                  <p:cNvPr id="11442" name="Rectangle 45">
                    <a:extLst>
                      <a:ext uri="{FF2B5EF4-FFF2-40B4-BE49-F238E27FC236}">
                        <a16:creationId xmlns:a16="http://schemas.microsoft.com/office/drawing/2014/main" id="{9169B73F-5D7C-4EDE-8749-604DE5C690F0}"/>
                      </a:ext>
                    </a:extLst>
                  </p:cNvPr>
                  <p:cNvSpPr>
                    <a:spLocks noChangeArrowheads="1"/>
                  </p:cNvSpPr>
                  <p:nvPr/>
                </p:nvSpPr>
                <p:spPr bwMode="auto">
                  <a:xfrm>
                    <a:off x="0" y="0"/>
                    <a:ext cx="9160" cy="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30</a:t>
                    </a:r>
                    <a:endParaRPr lang="en-US" altLang="en-US"/>
                  </a:p>
                </p:txBody>
              </p:sp>
              <p:sp>
                <p:nvSpPr>
                  <p:cNvPr id="11443" name="Rectangle 46">
                    <a:extLst>
                      <a:ext uri="{FF2B5EF4-FFF2-40B4-BE49-F238E27FC236}">
                        <a16:creationId xmlns:a16="http://schemas.microsoft.com/office/drawing/2014/main" id="{D98019C1-96D6-4DC2-99FA-3C210C225F7B}"/>
                      </a:ext>
                    </a:extLst>
                  </p:cNvPr>
                  <p:cNvSpPr>
                    <a:spLocks noChangeArrowheads="1"/>
                  </p:cNvSpPr>
                  <p:nvPr/>
                </p:nvSpPr>
                <p:spPr bwMode="auto">
                  <a:xfrm>
                    <a:off x="10835" y="0"/>
                    <a:ext cx="9166" cy="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40</a:t>
                    </a:r>
                    <a:endParaRPr lang="en-US" altLang="en-US"/>
                  </a:p>
                </p:txBody>
              </p:sp>
            </p:grpSp>
          </p:grpSp>
          <p:grpSp>
            <p:nvGrpSpPr>
              <p:cNvPr id="11428" name="Group 47">
                <a:extLst>
                  <a:ext uri="{FF2B5EF4-FFF2-40B4-BE49-F238E27FC236}">
                    <a16:creationId xmlns:a16="http://schemas.microsoft.com/office/drawing/2014/main" id="{62040C3A-A1D3-4EBC-8304-4CA1D3779B5A}"/>
                  </a:ext>
                </a:extLst>
              </p:cNvPr>
              <p:cNvGrpSpPr>
                <a:grpSpLocks/>
              </p:cNvGrpSpPr>
              <p:nvPr/>
            </p:nvGrpSpPr>
            <p:grpSpPr bwMode="auto">
              <a:xfrm>
                <a:off x="8701" y="0"/>
                <a:ext cx="6653" cy="19245"/>
                <a:chOff x="0" y="0"/>
                <a:chExt cx="20000" cy="20000"/>
              </a:xfrm>
            </p:grpSpPr>
            <p:grpSp>
              <p:nvGrpSpPr>
                <p:cNvPr id="11434" name="Group 48">
                  <a:extLst>
                    <a:ext uri="{FF2B5EF4-FFF2-40B4-BE49-F238E27FC236}">
                      <a16:creationId xmlns:a16="http://schemas.microsoft.com/office/drawing/2014/main" id="{F0226CCD-B72F-4937-8974-C696AF43C04B}"/>
                    </a:ext>
                  </a:extLst>
                </p:cNvPr>
                <p:cNvGrpSpPr>
                  <a:grpSpLocks/>
                </p:cNvGrpSpPr>
                <p:nvPr/>
              </p:nvGrpSpPr>
              <p:grpSpPr bwMode="auto">
                <a:xfrm>
                  <a:off x="0" y="0"/>
                  <a:ext cx="9839" cy="20000"/>
                  <a:chOff x="0" y="0"/>
                  <a:chExt cx="20001" cy="20000"/>
                </a:xfrm>
              </p:grpSpPr>
              <p:sp>
                <p:nvSpPr>
                  <p:cNvPr id="11438" name="Rectangle 49">
                    <a:extLst>
                      <a:ext uri="{FF2B5EF4-FFF2-40B4-BE49-F238E27FC236}">
                        <a16:creationId xmlns:a16="http://schemas.microsoft.com/office/drawing/2014/main" id="{8C7A07CA-0164-4939-A6E2-707E88298EE9}"/>
                      </a:ext>
                    </a:extLst>
                  </p:cNvPr>
                  <p:cNvSpPr>
                    <a:spLocks noChangeArrowheads="1"/>
                  </p:cNvSpPr>
                  <p:nvPr/>
                </p:nvSpPr>
                <p:spPr bwMode="auto">
                  <a:xfrm>
                    <a:off x="0" y="0"/>
                    <a:ext cx="9166" cy="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50</a:t>
                    </a:r>
                    <a:endParaRPr lang="en-US" altLang="en-US"/>
                  </a:p>
                </p:txBody>
              </p:sp>
              <p:sp>
                <p:nvSpPr>
                  <p:cNvPr id="11439" name="Rectangle 50">
                    <a:extLst>
                      <a:ext uri="{FF2B5EF4-FFF2-40B4-BE49-F238E27FC236}">
                        <a16:creationId xmlns:a16="http://schemas.microsoft.com/office/drawing/2014/main" id="{4E3C8BA1-2214-41F8-B182-CFC49E2B40BA}"/>
                      </a:ext>
                    </a:extLst>
                  </p:cNvPr>
                  <p:cNvSpPr>
                    <a:spLocks noChangeArrowheads="1"/>
                  </p:cNvSpPr>
                  <p:nvPr/>
                </p:nvSpPr>
                <p:spPr bwMode="auto">
                  <a:xfrm>
                    <a:off x="10841" y="0"/>
                    <a:ext cx="9160" cy="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60</a:t>
                    </a:r>
                    <a:endParaRPr lang="en-US" altLang="en-US"/>
                  </a:p>
                </p:txBody>
              </p:sp>
            </p:grpSp>
            <p:grpSp>
              <p:nvGrpSpPr>
                <p:cNvPr id="11435" name="Group 51">
                  <a:extLst>
                    <a:ext uri="{FF2B5EF4-FFF2-40B4-BE49-F238E27FC236}">
                      <a16:creationId xmlns:a16="http://schemas.microsoft.com/office/drawing/2014/main" id="{9AF3020B-161C-49E1-81F4-A64855C8EB39}"/>
                    </a:ext>
                  </a:extLst>
                </p:cNvPr>
                <p:cNvGrpSpPr>
                  <a:grpSpLocks/>
                </p:cNvGrpSpPr>
                <p:nvPr/>
              </p:nvGrpSpPr>
              <p:grpSpPr bwMode="auto">
                <a:xfrm>
                  <a:off x="10158" y="0"/>
                  <a:ext cx="9842" cy="20000"/>
                  <a:chOff x="0" y="0"/>
                  <a:chExt cx="20001" cy="20000"/>
                </a:xfrm>
              </p:grpSpPr>
              <p:sp>
                <p:nvSpPr>
                  <p:cNvPr id="11436" name="Rectangle 52">
                    <a:extLst>
                      <a:ext uri="{FF2B5EF4-FFF2-40B4-BE49-F238E27FC236}">
                        <a16:creationId xmlns:a16="http://schemas.microsoft.com/office/drawing/2014/main" id="{D82DE5B6-5B73-4C33-9847-4D53490EE592}"/>
                      </a:ext>
                    </a:extLst>
                  </p:cNvPr>
                  <p:cNvSpPr>
                    <a:spLocks noChangeArrowheads="1"/>
                  </p:cNvSpPr>
                  <p:nvPr/>
                </p:nvSpPr>
                <p:spPr bwMode="auto">
                  <a:xfrm>
                    <a:off x="0" y="0"/>
                    <a:ext cx="9157" cy="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70</a:t>
                    </a:r>
                    <a:endParaRPr lang="en-US" altLang="en-US"/>
                  </a:p>
                </p:txBody>
              </p:sp>
              <p:sp>
                <p:nvSpPr>
                  <p:cNvPr id="11437" name="Rectangle 53">
                    <a:extLst>
                      <a:ext uri="{FF2B5EF4-FFF2-40B4-BE49-F238E27FC236}">
                        <a16:creationId xmlns:a16="http://schemas.microsoft.com/office/drawing/2014/main" id="{8BAB1F55-2209-4B9D-9063-5FE7E1637675}"/>
                      </a:ext>
                    </a:extLst>
                  </p:cNvPr>
                  <p:cNvSpPr>
                    <a:spLocks noChangeArrowheads="1"/>
                  </p:cNvSpPr>
                  <p:nvPr/>
                </p:nvSpPr>
                <p:spPr bwMode="auto">
                  <a:xfrm>
                    <a:off x="10844" y="0"/>
                    <a:ext cx="9157" cy="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80</a:t>
                    </a:r>
                    <a:endParaRPr lang="en-US" altLang="en-US"/>
                  </a:p>
                </p:txBody>
              </p:sp>
            </p:grpSp>
          </p:grpSp>
          <p:grpSp>
            <p:nvGrpSpPr>
              <p:cNvPr id="11429" name="Group 54">
                <a:extLst>
                  <a:ext uri="{FF2B5EF4-FFF2-40B4-BE49-F238E27FC236}">
                    <a16:creationId xmlns:a16="http://schemas.microsoft.com/office/drawing/2014/main" id="{416F055A-3391-4EB2-B31B-C5F45D9C424D}"/>
                  </a:ext>
                </a:extLst>
              </p:cNvPr>
              <p:cNvGrpSpPr>
                <a:grpSpLocks/>
              </p:cNvGrpSpPr>
              <p:nvPr/>
            </p:nvGrpSpPr>
            <p:grpSpPr bwMode="auto">
              <a:xfrm>
                <a:off x="15122" y="755"/>
                <a:ext cx="4879" cy="19245"/>
                <a:chOff x="4" y="0"/>
                <a:chExt cx="19998" cy="20000"/>
              </a:xfrm>
            </p:grpSpPr>
            <p:sp>
              <p:nvSpPr>
                <p:cNvPr id="11431" name="Rectangle 55">
                  <a:extLst>
                    <a:ext uri="{FF2B5EF4-FFF2-40B4-BE49-F238E27FC236}">
                      <a16:creationId xmlns:a16="http://schemas.microsoft.com/office/drawing/2014/main" id="{7881A621-09F5-45FF-B86B-2ADA2EBE070D}"/>
                    </a:ext>
                  </a:extLst>
                </p:cNvPr>
                <p:cNvSpPr>
                  <a:spLocks noChangeArrowheads="1"/>
                </p:cNvSpPr>
                <p:nvPr/>
              </p:nvSpPr>
              <p:spPr bwMode="auto">
                <a:xfrm>
                  <a:off x="4" y="0"/>
                  <a:ext cx="6144" cy="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90</a:t>
                  </a:r>
                  <a:endParaRPr lang="en-US" altLang="en-US"/>
                </a:p>
              </p:txBody>
            </p:sp>
            <p:sp>
              <p:nvSpPr>
                <p:cNvPr id="11432" name="Rectangle 56">
                  <a:extLst>
                    <a:ext uri="{FF2B5EF4-FFF2-40B4-BE49-F238E27FC236}">
                      <a16:creationId xmlns:a16="http://schemas.microsoft.com/office/drawing/2014/main" id="{3B771690-F501-40FC-9097-144C950DB36F}"/>
                    </a:ext>
                  </a:extLst>
                </p:cNvPr>
                <p:cNvSpPr>
                  <a:spLocks noChangeArrowheads="1"/>
                </p:cNvSpPr>
                <p:nvPr/>
              </p:nvSpPr>
              <p:spPr bwMode="auto">
                <a:xfrm>
                  <a:off x="7271" y="0"/>
                  <a:ext cx="6144" cy="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100</a:t>
                  </a:r>
                  <a:endParaRPr lang="en-US" altLang="en-US"/>
                </a:p>
              </p:txBody>
            </p:sp>
            <p:sp>
              <p:nvSpPr>
                <p:cNvPr id="11433" name="Rectangle 57">
                  <a:extLst>
                    <a:ext uri="{FF2B5EF4-FFF2-40B4-BE49-F238E27FC236}">
                      <a16:creationId xmlns:a16="http://schemas.microsoft.com/office/drawing/2014/main" id="{B9160635-E0AE-44A2-8C9B-7AF8ECD8D6E6}"/>
                    </a:ext>
                  </a:extLst>
                </p:cNvPr>
                <p:cNvSpPr>
                  <a:spLocks noChangeArrowheads="1"/>
                </p:cNvSpPr>
                <p:nvPr/>
              </p:nvSpPr>
              <p:spPr bwMode="auto">
                <a:xfrm>
                  <a:off x="13854" y="0"/>
                  <a:ext cx="6148" cy="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110</a:t>
                  </a:r>
                  <a:endParaRPr lang="en-US" altLang="en-US"/>
                </a:p>
              </p:txBody>
            </p:sp>
          </p:grpSp>
          <p:sp>
            <p:nvSpPr>
              <p:cNvPr id="11430" name="Rectangle 58">
                <a:extLst>
                  <a:ext uri="{FF2B5EF4-FFF2-40B4-BE49-F238E27FC236}">
                    <a16:creationId xmlns:a16="http://schemas.microsoft.com/office/drawing/2014/main" id="{EF1451B5-7CD1-4433-92F7-3ED41150E941}"/>
                  </a:ext>
                </a:extLst>
              </p:cNvPr>
              <p:cNvSpPr>
                <a:spLocks noChangeArrowheads="1"/>
              </p:cNvSpPr>
              <p:nvPr/>
            </p:nvSpPr>
            <p:spPr bwMode="auto">
              <a:xfrm>
                <a:off x="0" y="755"/>
                <a:ext cx="1500" cy="19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0</a:t>
                </a:r>
                <a:endParaRPr lang="en-US" altLang="en-US"/>
              </a:p>
            </p:txBody>
          </p:sp>
        </p:grpSp>
        <p:grpSp>
          <p:nvGrpSpPr>
            <p:cNvPr id="11407" name="Group 59">
              <a:extLst>
                <a:ext uri="{FF2B5EF4-FFF2-40B4-BE49-F238E27FC236}">
                  <a16:creationId xmlns:a16="http://schemas.microsoft.com/office/drawing/2014/main" id="{71B92236-227B-4065-AC76-8EB71920A0EF}"/>
                </a:ext>
              </a:extLst>
            </p:cNvPr>
            <p:cNvGrpSpPr>
              <a:grpSpLocks/>
            </p:cNvGrpSpPr>
            <p:nvPr/>
          </p:nvGrpSpPr>
          <p:grpSpPr bwMode="auto">
            <a:xfrm>
              <a:off x="420" y="16315"/>
              <a:ext cx="1030" cy="3100"/>
              <a:chOff x="0" y="1"/>
              <a:chExt cx="20000" cy="19999"/>
            </a:xfrm>
          </p:grpSpPr>
          <p:sp>
            <p:nvSpPr>
              <p:cNvPr id="11425" name="Rectangle 60">
                <a:extLst>
                  <a:ext uri="{FF2B5EF4-FFF2-40B4-BE49-F238E27FC236}">
                    <a16:creationId xmlns:a16="http://schemas.microsoft.com/office/drawing/2014/main" id="{22EFB668-3406-4ED7-9A19-7D6B82FA8D17}"/>
                  </a:ext>
                </a:extLst>
              </p:cNvPr>
              <p:cNvSpPr>
                <a:spLocks noChangeArrowheads="1"/>
              </p:cNvSpPr>
              <p:nvPr/>
            </p:nvSpPr>
            <p:spPr bwMode="auto">
              <a:xfrm>
                <a:off x="0" y="10839"/>
                <a:ext cx="20000" cy="9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10</a:t>
                </a:r>
                <a:endParaRPr lang="en-US" altLang="en-US"/>
              </a:p>
            </p:txBody>
          </p:sp>
          <p:sp>
            <p:nvSpPr>
              <p:cNvPr id="11426" name="Rectangle 61">
                <a:extLst>
                  <a:ext uri="{FF2B5EF4-FFF2-40B4-BE49-F238E27FC236}">
                    <a16:creationId xmlns:a16="http://schemas.microsoft.com/office/drawing/2014/main" id="{3B4D3567-63CC-4556-816B-362F443A2AB8}"/>
                  </a:ext>
                </a:extLst>
              </p:cNvPr>
              <p:cNvSpPr>
                <a:spLocks noChangeArrowheads="1"/>
              </p:cNvSpPr>
              <p:nvPr/>
            </p:nvSpPr>
            <p:spPr bwMode="auto">
              <a:xfrm>
                <a:off x="0" y="1"/>
                <a:ext cx="20000" cy="9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20</a:t>
                </a:r>
                <a:endParaRPr lang="en-US" altLang="en-US"/>
              </a:p>
            </p:txBody>
          </p:sp>
        </p:grpSp>
        <p:grpSp>
          <p:nvGrpSpPr>
            <p:cNvPr id="11408" name="Group 62">
              <a:extLst>
                <a:ext uri="{FF2B5EF4-FFF2-40B4-BE49-F238E27FC236}">
                  <a16:creationId xmlns:a16="http://schemas.microsoft.com/office/drawing/2014/main" id="{E9DB3963-A716-4A7D-B0EC-5A7850464752}"/>
                </a:ext>
              </a:extLst>
            </p:cNvPr>
            <p:cNvGrpSpPr>
              <a:grpSpLocks/>
            </p:cNvGrpSpPr>
            <p:nvPr/>
          </p:nvGrpSpPr>
          <p:grpSpPr bwMode="auto">
            <a:xfrm>
              <a:off x="1" y="-2913"/>
              <a:ext cx="1763" cy="19364"/>
              <a:chOff x="-1" y="-6"/>
              <a:chExt cx="20001" cy="20006"/>
            </a:xfrm>
          </p:grpSpPr>
          <p:grpSp>
            <p:nvGrpSpPr>
              <p:cNvPr id="11409" name="Group 63">
                <a:extLst>
                  <a:ext uri="{FF2B5EF4-FFF2-40B4-BE49-F238E27FC236}">
                    <a16:creationId xmlns:a16="http://schemas.microsoft.com/office/drawing/2014/main" id="{2C3E3750-4733-47B9-8F3C-1B3AD372DA7B}"/>
                  </a:ext>
                </a:extLst>
              </p:cNvPr>
              <p:cNvGrpSpPr>
                <a:grpSpLocks/>
              </p:cNvGrpSpPr>
              <p:nvPr/>
            </p:nvGrpSpPr>
            <p:grpSpPr bwMode="auto">
              <a:xfrm>
                <a:off x="4753" y="16797"/>
                <a:ext cx="11685" cy="3203"/>
                <a:chOff x="0" y="-6"/>
                <a:chExt cx="20000" cy="20006"/>
              </a:xfrm>
            </p:grpSpPr>
            <p:sp>
              <p:nvSpPr>
                <p:cNvPr id="11423" name="Rectangle 64">
                  <a:extLst>
                    <a:ext uri="{FF2B5EF4-FFF2-40B4-BE49-F238E27FC236}">
                      <a16:creationId xmlns:a16="http://schemas.microsoft.com/office/drawing/2014/main" id="{DA711A9D-B772-4283-A6AA-782612837B45}"/>
                    </a:ext>
                  </a:extLst>
                </p:cNvPr>
                <p:cNvSpPr>
                  <a:spLocks noChangeArrowheads="1"/>
                </p:cNvSpPr>
                <p:nvPr/>
              </p:nvSpPr>
              <p:spPr bwMode="auto">
                <a:xfrm>
                  <a:off x="0" y="10837"/>
                  <a:ext cx="20000" cy="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30</a:t>
                  </a:r>
                  <a:endParaRPr lang="en-US" altLang="en-US"/>
                </a:p>
              </p:txBody>
            </p:sp>
            <p:sp>
              <p:nvSpPr>
                <p:cNvPr id="11424" name="Rectangle 65">
                  <a:extLst>
                    <a:ext uri="{FF2B5EF4-FFF2-40B4-BE49-F238E27FC236}">
                      <a16:creationId xmlns:a16="http://schemas.microsoft.com/office/drawing/2014/main" id="{C20DCEE5-AE78-42E5-B459-AEF47918826F}"/>
                    </a:ext>
                  </a:extLst>
                </p:cNvPr>
                <p:cNvSpPr>
                  <a:spLocks noChangeArrowheads="1"/>
                </p:cNvSpPr>
                <p:nvPr/>
              </p:nvSpPr>
              <p:spPr bwMode="auto">
                <a:xfrm>
                  <a:off x="0" y="-6"/>
                  <a:ext cx="20000" cy="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40</a:t>
                  </a:r>
                  <a:endParaRPr lang="en-US" altLang="en-US"/>
                </a:p>
              </p:txBody>
            </p:sp>
          </p:grpSp>
          <p:sp>
            <p:nvSpPr>
              <p:cNvPr id="11410" name="Rectangle 66">
                <a:extLst>
                  <a:ext uri="{FF2B5EF4-FFF2-40B4-BE49-F238E27FC236}">
                    <a16:creationId xmlns:a16="http://schemas.microsoft.com/office/drawing/2014/main" id="{CF555548-E774-44FD-90C8-7215A37FDAF8}"/>
                  </a:ext>
                </a:extLst>
              </p:cNvPr>
              <p:cNvSpPr>
                <a:spLocks noChangeArrowheads="1"/>
              </p:cNvSpPr>
              <p:nvPr/>
            </p:nvSpPr>
            <p:spPr bwMode="auto">
              <a:xfrm>
                <a:off x="4753" y="15479"/>
                <a:ext cx="11685" cy="14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50</a:t>
                </a:r>
                <a:endParaRPr lang="en-US" altLang="en-US"/>
              </a:p>
            </p:txBody>
          </p:sp>
          <p:sp>
            <p:nvSpPr>
              <p:cNvPr id="11411" name="Rectangle 67">
                <a:extLst>
                  <a:ext uri="{FF2B5EF4-FFF2-40B4-BE49-F238E27FC236}">
                    <a16:creationId xmlns:a16="http://schemas.microsoft.com/office/drawing/2014/main" id="{F69226D1-84D2-4A8E-952B-D08C07B5E6F6}"/>
                  </a:ext>
                </a:extLst>
              </p:cNvPr>
              <p:cNvSpPr>
                <a:spLocks noChangeArrowheads="1"/>
              </p:cNvSpPr>
              <p:nvPr/>
            </p:nvSpPr>
            <p:spPr bwMode="auto">
              <a:xfrm>
                <a:off x="4753" y="14330"/>
                <a:ext cx="11685" cy="1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60</a:t>
                </a:r>
                <a:endParaRPr lang="en-US" altLang="en-US"/>
              </a:p>
            </p:txBody>
          </p:sp>
          <p:grpSp>
            <p:nvGrpSpPr>
              <p:cNvPr id="11412" name="Group 68">
                <a:extLst>
                  <a:ext uri="{FF2B5EF4-FFF2-40B4-BE49-F238E27FC236}">
                    <a16:creationId xmlns:a16="http://schemas.microsoft.com/office/drawing/2014/main" id="{87A2BC29-B899-472B-8A1B-453A853E15F2}"/>
                  </a:ext>
                </a:extLst>
              </p:cNvPr>
              <p:cNvGrpSpPr>
                <a:grpSpLocks/>
              </p:cNvGrpSpPr>
              <p:nvPr/>
            </p:nvGrpSpPr>
            <p:grpSpPr bwMode="auto">
              <a:xfrm>
                <a:off x="4753" y="11259"/>
                <a:ext cx="11685" cy="3203"/>
                <a:chOff x="0" y="0"/>
                <a:chExt cx="20000" cy="20000"/>
              </a:xfrm>
            </p:grpSpPr>
            <p:sp>
              <p:nvSpPr>
                <p:cNvPr id="11421" name="Rectangle 69">
                  <a:extLst>
                    <a:ext uri="{FF2B5EF4-FFF2-40B4-BE49-F238E27FC236}">
                      <a16:creationId xmlns:a16="http://schemas.microsoft.com/office/drawing/2014/main" id="{5B867560-B6A0-4319-8344-5802A816B4B2}"/>
                    </a:ext>
                  </a:extLst>
                </p:cNvPr>
                <p:cNvSpPr>
                  <a:spLocks noChangeArrowheads="1"/>
                </p:cNvSpPr>
                <p:nvPr/>
              </p:nvSpPr>
              <p:spPr bwMode="auto">
                <a:xfrm>
                  <a:off x="0" y="10840"/>
                  <a:ext cx="20000" cy="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70</a:t>
                  </a:r>
                  <a:endParaRPr lang="en-US" altLang="en-US"/>
                </a:p>
              </p:txBody>
            </p:sp>
            <p:sp>
              <p:nvSpPr>
                <p:cNvPr id="11422" name="Rectangle 70">
                  <a:extLst>
                    <a:ext uri="{FF2B5EF4-FFF2-40B4-BE49-F238E27FC236}">
                      <a16:creationId xmlns:a16="http://schemas.microsoft.com/office/drawing/2014/main" id="{EE7F8E43-053A-4A06-BC82-4D95021EA13F}"/>
                    </a:ext>
                  </a:extLst>
                </p:cNvPr>
                <p:cNvSpPr>
                  <a:spLocks noChangeArrowheads="1"/>
                </p:cNvSpPr>
                <p:nvPr/>
              </p:nvSpPr>
              <p:spPr bwMode="auto">
                <a:xfrm>
                  <a:off x="0" y="0"/>
                  <a:ext cx="20000" cy="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80</a:t>
                  </a:r>
                  <a:endParaRPr lang="en-US" altLang="en-US"/>
                </a:p>
              </p:txBody>
            </p:sp>
          </p:grpSp>
          <p:sp>
            <p:nvSpPr>
              <p:cNvPr id="11413" name="Rectangle 71">
                <a:extLst>
                  <a:ext uri="{FF2B5EF4-FFF2-40B4-BE49-F238E27FC236}">
                    <a16:creationId xmlns:a16="http://schemas.microsoft.com/office/drawing/2014/main" id="{60C90174-4539-4872-889E-AFC9467BC884}"/>
                  </a:ext>
                </a:extLst>
              </p:cNvPr>
              <p:cNvSpPr>
                <a:spLocks noChangeArrowheads="1"/>
              </p:cNvSpPr>
              <p:nvPr/>
            </p:nvSpPr>
            <p:spPr bwMode="auto">
              <a:xfrm>
                <a:off x="5218" y="9941"/>
                <a:ext cx="11685" cy="1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90</a:t>
                </a:r>
                <a:endParaRPr lang="en-US" altLang="en-US"/>
              </a:p>
            </p:txBody>
          </p:sp>
          <p:sp>
            <p:nvSpPr>
              <p:cNvPr id="11414" name="Rectangle 72">
                <a:extLst>
                  <a:ext uri="{FF2B5EF4-FFF2-40B4-BE49-F238E27FC236}">
                    <a16:creationId xmlns:a16="http://schemas.microsoft.com/office/drawing/2014/main" id="{B1C17E57-6FB6-485C-B505-7B9CE4B89E13}"/>
                  </a:ext>
                </a:extLst>
              </p:cNvPr>
              <p:cNvSpPr>
                <a:spLocks noChangeArrowheads="1"/>
              </p:cNvSpPr>
              <p:nvPr/>
            </p:nvSpPr>
            <p:spPr bwMode="auto">
              <a:xfrm>
                <a:off x="907" y="5614"/>
                <a:ext cx="19093" cy="1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120</a:t>
                </a:r>
                <a:endParaRPr lang="en-US" altLang="en-US"/>
              </a:p>
            </p:txBody>
          </p:sp>
          <p:sp>
            <p:nvSpPr>
              <p:cNvPr id="11415" name="Rectangle 73">
                <a:extLst>
                  <a:ext uri="{FF2B5EF4-FFF2-40B4-BE49-F238E27FC236}">
                    <a16:creationId xmlns:a16="http://schemas.microsoft.com/office/drawing/2014/main" id="{C8DCF5F8-1257-4904-AB73-7C595F45AFC6}"/>
                  </a:ext>
                </a:extLst>
              </p:cNvPr>
              <p:cNvSpPr>
                <a:spLocks noChangeArrowheads="1"/>
              </p:cNvSpPr>
              <p:nvPr/>
            </p:nvSpPr>
            <p:spPr bwMode="auto">
              <a:xfrm>
                <a:off x="-1" y="7168"/>
                <a:ext cx="18186" cy="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110</a:t>
                </a:r>
                <a:endParaRPr lang="en-US" altLang="en-US"/>
              </a:p>
            </p:txBody>
          </p:sp>
          <p:sp>
            <p:nvSpPr>
              <p:cNvPr id="11416" name="Rectangle 74">
                <a:extLst>
                  <a:ext uri="{FF2B5EF4-FFF2-40B4-BE49-F238E27FC236}">
                    <a16:creationId xmlns:a16="http://schemas.microsoft.com/office/drawing/2014/main" id="{CD4783FE-652E-4B7B-895F-2293943475F8}"/>
                  </a:ext>
                </a:extLst>
              </p:cNvPr>
              <p:cNvSpPr>
                <a:spLocks noChangeArrowheads="1"/>
              </p:cNvSpPr>
              <p:nvPr/>
            </p:nvSpPr>
            <p:spPr bwMode="auto">
              <a:xfrm>
                <a:off x="-1" y="8337"/>
                <a:ext cx="18186" cy="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110</a:t>
                </a:r>
                <a:endParaRPr lang="en-US" altLang="en-US"/>
              </a:p>
            </p:txBody>
          </p:sp>
          <p:sp>
            <p:nvSpPr>
              <p:cNvPr id="11417" name="Rectangle 75">
                <a:extLst>
                  <a:ext uri="{FF2B5EF4-FFF2-40B4-BE49-F238E27FC236}">
                    <a16:creationId xmlns:a16="http://schemas.microsoft.com/office/drawing/2014/main" id="{0CC24CAC-E189-48B7-98B9-AF98AE30C44E}"/>
                  </a:ext>
                </a:extLst>
              </p:cNvPr>
              <p:cNvSpPr>
                <a:spLocks noChangeArrowheads="1"/>
              </p:cNvSpPr>
              <p:nvPr/>
            </p:nvSpPr>
            <p:spPr bwMode="auto">
              <a:xfrm>
                <a:off x="907" y="-6"/>
                <a:ext cx="18185" cy="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160</a:t>
                </a:r>
                <a:endParaRPr lang="en-US" altLang="en-US"/>
              </a:p>
            </p:txBody>
          </p:sp>
          <p:sp>
            <p:nvSpPr>
              <p:cNvPr id="11418" name="Rectangle 76">
                <a:extLst>
                  <a:ext uri="{FF2B5EF4-FFF2-40B4-BE49-F238E27FC236}">
                    <a16:creationId xmlns:a16="http://schemas.microsoft.com/office/drawing/2014/main" id="{CF3A9AE5-1172-4E1D-A88E-B1FE07ACFACE}"/>
                  </a:ext>
                </a:extLst>
              </p:cNvPr>
              <p:cNvSpPr>
                <a:spLocks noChangeArrowheads="1"/>
              </p:cNvSpPr>
              <p:nvPr/>
            </p:nvSpPr>
            <p:spPr bwMode="auto">
              <a:xfrm>
                <a:off x="907" y="1234"/>
                <a:ext cx="18185" cy="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150</a:t>
                </a:r>
                <a:endParaRPr lang="en-US" altLang="en-US"/>
              </a:p>
            </p:txBody>
          </p:sp>
          <p:sp>
            <p:nvSpPr>
              <p:cNvPr id="11419" name="Rectangle 77">
                <a:extLst>
                  <a:ext uri="{FF2B5EF4-FFF2-40B4-BE49-F238E27FC236}">
                    <a16:creationId xmlns:a16="http://schemas.microsoft.com/office/drawing/2014/main" id="{CF0FF1D0-E999-4186-A654-43C8BDE671B9}"/>
                  </a:ext>
                </a:extLst>
              </p:cNvPr>
              <p:cNvSpPr>
                <a:spLocks noChangeArrowheads="1"/>
              </p:cNvSpPr>
              <p:nvPr/>
            </p:nvSpPr>
            <p:spPr bwMode="auto">
              <a:xfrm>
                <a:off x="-1" y="2887"/>
                <a:ext cx="18186" cy="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140</a:t>
                </a:r>
                <a:endParaRPr lang="en-US" altLang="en-US"/>
              </a:p>
            </p:txBody>
          </p:sp>
          <p:sp>
            <p:nvSpPr>
              <p:cNvPr id="11420" name="Rectangle 78">
                <a:extLst>
                  <a:ext uri="{FF2B5EF4-FFF2-40B4-BE49-F238E27FC236}">
                    <a16:creationId xmlns:a16="http://schemas.microsoft.com/office/drawing/2014/main" id="{6F6C95C7-D71E-4779-9228-18B892EA75E0}"/>
                  </a:ext>
                </a:extLst>
              </p:cNvPr>
              <p:cNvSpPr>
                <a:spLocks noChangeArrowheads="1"/>
              </p:cNvSpPr>
              <p:nvPr/>
            </p:nvSpPr>
            <p:spPr bwMode="auto">
              <a:xfrm>
                <a:off x="-1" y="4205"/>
                <a:ext cx="18186" cy="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130</a:t>
                </a:r>
                <a:endParaRPr lang="en-US" altLang="en-US"/>
              </a:p>
            </p:txBody>
          </p:sp>
        </p:grpSp>
      </p:grpSp>
      <p:grpSp>
        <p:nvGrpSpPr>
          <p:cNvPr id="11268" name="Group 79">
            <a:extLst>
              <a:ext uri="{FF2B5EF4-FFF2-40B4-BE49-F238E27FC236}">
                <a16:creationId xmlns:a16="http://schemas.microsoft.com/office/drawing/2014/main" id="{B55DCB4B-57C2-46B3-9954-3ADDB0039EB1}"/>
              </a:ext>
            </a:extLst>
          </p:cNvPr>
          <p:cNvGrpSpPr>
            <a:grpSpLocks/>
          </p:cNvGrpSpPr>
          <p:nvPr/>
        </p:nvGrpSpPr>
        <p:grpSpPr bwMode="auto">
          <a:xfrm>
            <a:off x="4237038" y="731838"/>
            <a:ext cx="3476625" cy="5284787"/>
            <a:chOff x="1" y="-5"/>
            <a:chExt cx="19999" cy="20007"/>
          </a:xfrm>
        </p:grpSpPr>
        <p:sp>
          <p:nvSpPr>
            <p:cNvPr id="11276" name="Rectangle 80">
              <a:extLst>
                <a:ext uri="{FF2B5EF4-FFF2-40B4-BE49-F238E27FC236}">
                  <a16:creationId xmlns:a16="http://schemas.microsoft.com/office/drawing/2014/main" id="{E5ECCE1F-E4CB-4037-A953-65D0E170A893}"/>
                </a:ext>
              </a:extLst>
            </p:cNvPr>
            <p:cNvSpPr>
              <a:spLocks noChangeArrowheads="1"/>
            </p:cNvSpPr>
            <p:nvPr/>
          </p:nvSpPr>
          <p:spPr bwMode="auto">
            <a:xfrm>
              <a:off x="12556" y="12707"/>
              <a:ext cx="3947" cy="1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t>Z = N</a:t>
              </a:r>
              <a:endParaRPr lang="en-US" altLang="en-US" b="1" dirty="0"/>
            </a:p>
          </p:txBody>
        </p:sp>
        <p:sp>
          <p:nvSpPr>
            <p:cNvPr id="11277" name="Rectangle 81">
              <a:extLst>
                <a:ext uri="{FF2B5EF4-FFF2-40B4-BE49-F238E27FC236}">
                  <a16:creationId xmlns:a16="http://schemas.microsoft.com/office/drawing/2014/main" id="{8B9076CA-882E-4953-84D8-970485FF6FBB}"/>
                </a:ext>
              </a:extLst>
            </p:cNvPr>
            <p:cNvSpPr>
              <a:spLocks noChangeArrowheads="1"/>
            </p:cNvSpPr>
            <p:nvPr/>
          </p:nvSpPr>
          <p:spPr bwMode="auto">
            <a:xfrm>
              <a:off x="556" y="19249"/>
              <a:ext cx="406"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78" name="Rectangle 82">
              <a:extLst>
                <a:ext uri="{FF2B5EF4-FFF2-40B4-BE49-F238E27FC236}">
                  <a16:creationId xmlns:a16="http://schemas.microsoft.com/office/drawing/2014/main" id="{4311922B-C628-4E73-ACE8-36EEC597F621}"/>
                </a:ext>
              </a:extLst>
            </p:cNvPr>
            <p:cNvSpPr>
              <a:spLocks noChangeArrowheads="1"/>
            </p:cNvSpPr>
            <p:nvPr/>
          </p:nvSpPr>
          <p:spPr bwMode="auto">
            <a:xfrm>
              <a:off x="1" y="19620"/>
              <a:ext cx="406"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79" name="Rectangle 83">
              <a:extLst>
                <a:ext uri="{FF2B5EF4-FFF2-40B4-BE49-F238E27FC236}">
                  <a16:creationId xmlns:a16="http://schemas.microsoft.com/office/drawing/2014/main" id="{269BE76A-2568-4019-AC94-609F4F98EA97}"/>
                </a:ext>
              </a:extLst>
            </p:cNvPr>
            <p:cNvSpPr>
              <a:spLocks noChangeArrowheads="1"/>
            </p:cNvSpPr>
            <p:nvPr/>
          </p:nvSpPr>
          <p:spPr bwMode="auto">
            <a:xfrm>
              <a:off x="2110" y="18034"/>
              <a:ext cx="405" cy="38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80" name="Rectangle 84">
              <a:extLst>
                <a:ext uri="{FF2B5EF4-FFF2-40B4-BE49-F238E27FC236}">
                  <a16:creationId xmlns:a16="http://schemas.microsoft.com/office/drawing/2014/main" id="{2E8D4477-418E-4022-8590-53977C5D499B}"/>
                </a:ext>
              </a:extLst>
            </p:cNvPr>
            <p:cNvSpPr>
              <a:spLocks noChangeArrowheads="1"/>
            </p:cNvSpPr>
            <p:nvPr/>
          </p:nvSpPr>
          <p:spPr bwMode="auto">
            <a:xfrm>
              <a:off x="1522" y="18506"/>
              <a:ext cx="404"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81" name="Rectangle 85">
              <a:extLst>
                <a:ext uri="{FF2B5EF4-FFF2-40B4-BE49-F238E27FC236}">
                  <a16:creationId xmlns:a16="http://schemas.microsoft.com/office/drawing/2014/main" id="{69F6C2AE-2352-44B9-9C88-160F33DFF9C8}"/>
                </a:ext>
              </a:extLst>
            </p:cNvPr>
            <p:cNvSpPr>
              <a:spLocks noChangeArrowheads="1"/>
            </p:cNvSpPr>
            <p:nvPr/>
          </p:nvSpPr>
          <p:spPr bwMode="auto">
            <a:xfrm>
              <a:off x="1000" y="18851"/>
              <a:ext cx="406" cy="38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82" name="Rectangle 86">
              <a:extLst>
                <a:ext uri="{FF2B5EF4-FFF2-40B4-BE49-F238E27FC236}">
                  <a16:creationId xmlns:a16="http://schemas.microsoft.com/office/drawing/2014/main" id="{CAC5D378-B9E2-4172-B224-EDDA04CFE522}"/>
                </a:ext>
              </a:extLst>
            </p:cNvPr>
            <p:cNvSpPr>
              <a:spLocks noChangeArrowheads="1"/>
            </p:cNvSpPr>
            <p:nvPr/>
          </p:nvSpPr>
          <p:spPr bwMode="auto">
            <a:xfrm>
              <a:off x="4330" y="16327"/>
              <a:ext cx="406"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83" name="Rectangle 87">
              <a:extLst>
                <a:ext uri="{FF2B5EF4-FFF2-40B4-BE49-F238E27FC236}">
                  <a16:creationId xmlns:a16="http://schemas.microsoft.com/office/drawing/2014/main" id="{0E2B3870-979A-4691-ADD4-059C67AC747B}"/>
                </a:ext>
              </a:extLst>
            </p:cNvPr>
            <p:cNvSpPr>
              <a:spLocks noChangeArrowheads="1"/>
            </p:cNvSpPr>
            <p:nvPr/>
          </p:nvSpPr>
          <p:spPr bwMode="auto">
            <a:xfrm>
              <a:off x="2554" y="17715"/>
              <a:ext cx="406" cy="38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84" name="Rectangle 88">
              <a:extLst>
                <a:ext uri="{FF2B5EF4-FFF2-40B4-BE49-F238E27FC236}">
                  <a16:creationId xmlns:a16="http://schemas.microsoft.com/office/drawing/2014/main" id="{C5174B69-F17E-40CC-A8F4-607AD99A3139}"/>
                </a:ext>
              </a:extLst>
            </p:cNvPr>
            <p:cNvSpPr>
              <a:spLocks noChangeArrowheads="1"/>
            </p:cNvSpPr>
            <p:nvPr/>
          </p:nvSpPr>
          <p:spPr bwMode="auto">
            <a:xfrm>
              <a:off x="3109" y="17344"/>
              <a:ext cx="406"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85" name="Rectangle 89">
              <a:extLst>
                <a:ext uri="{FF2B5EF4-FFF2-40B4-BE49-F238E27FC236}">
                  <a16:creationId xmlns:a16="http://schemas.microsoft.com/office/drawing/2014/main" id="{837A0687-EC2C-4E50-AC34-8C7048CABC16}"/>
                </a:ext>
              </a:extLst>
            </p:cNvPr>
            <p:cNvSpPr>
              <a:spLocks noChangeArrowheads="1"/>
            </p:cNvSpPr>
            <p:nvPr/>
          </p:nvSpPr>
          <p:spPr bwMode="auto">
            <a:xfrm>
              <a:off x="3776" y="16973"/>
              <a:ext cx="404"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86" name="Rectangle 90">
              <a:extLst>
                <a:ext uri="{FF2B5EF4-FFF2-40B4-BE49-F238E27FC236}">
                  <a16:creationId xmlns:a16="http://schemas.microsoft.com/office/drawing/2014/main" id="{F3289900-0546-4015-9EFD-6E52C575683A}"/>
                </a:ext>
              </a:extLst>
            </p:cNvPr>
            <p:cNvSpPr>
              <a:spLocks noChangeArrowheads="1"/>
            </p:cNvSpPr>
            <p:nvPr/>
          </p:nvSpPr>
          <p:spPr bwMode="auto">
            <a:xfrm>
              <a:off x="4885" y="15933"/>
              <a:ext cx="406" cy="38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87" name="Rectangle 91">
              <a:extLst>
                <a:ext uri="{FF2B5EF4-FFF2-40B4-BE49-F238E27FC236}">
                  <a16:creationId xmlns:a16="http://schemas.microsoft.com/office/drawing/2014/main" id="{489974F1-190D-4053-9A7A-B071D5AC234B}"/>
                </a:ext>
              </a:extLst>
            </p:cNvPr>
            <p:cNvSpPr>
              <a:spLocks noChangeArrowheads="1"/>
            </p:cNvSpPr>
            <p:nvPr/>
          </p:nvSpPr>
          <p:spPr bwMode="auto">
            <a:xfrm>
              <a:off x="6107" y="14968"/>
              <a:ext cx="405"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88" name="Rectangle 92">
              <a:extLst>
                <a:ext uri="{FF2B5EF4-FFF2-40B4-BE49-F238E27FC236}">
                  <a16:creationId xmlns:a16="http://schemas.microsoft.com/office/drawing/2014/main" id="{2FEC3A33-A0DB-44E0-A192-3298A3036494}"/>
                </a:ext>
              </a:extLst>
            </p:cNvPr>
            <p:cNvSpPr>
              <a:spLocks noChangeArrowheads="1"/>
            </p:cNvSpPr>
            <p:nvPr/>
          </p:nvSpPr>
          <p:spPr bwMode="auto">
            <a:xfrm>
              <a:off x="5440" y="15413"/>
              <a:ext cx="406" cy="38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89" name="Rectangle 93">
              <a:extLst>
                <a:ext uri="{FF2B5EF4-FFF2-40B4-BE49-F238E27FC236}">
                  <a16:creationId xmlns:a16="http://schemas.microsoft.com/office/drawing/2014/main" id="{862C96E3-1562-4EED-A4C9-D3C4D4682486}"/>
                </a:ext>
              </a:extLst>
            </p:cNvPr>
            <p:cNvSpPr>
              <a:spLocks noChangeArrowheads="1"/>
            </p:cNvSpPr>
            <p:nvPr/>
          </p:nvSpPr>
          <p:spPr bwMode="auto">
            <a:xfrm>
              <a:off x="12323" y="8805"/>
              <a:ext cx="405" cy="38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90" name="Rectangle 94">
              <a:extLst>
                <a:ext uri="{FF2B5EF4-FFF2-40B4-BE49-F238E27FC236}">
                  <a16:creationId xmlns:a16="http://schemas.microsoft.com/office/drawing/2014/main" id="{8B0B7AC6-DCCD-48B7-A9D7-566C7C219D91}"/>
                </a:ext>
              </a:extLst>
            </p:cNvPr>
            <p:cNvSpPr>
              <a:spLocks noChangeArrowheads="1"/>
            </p:cNvSpPr>
            <p:nvPr/>
          </p:nvSpPr>
          <p:spPr bwMode="auto">
            <a:xfrm>
              <a:off x="6551" y="14448"/>
              <a:ext cx="404"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91" name="Rectangle 95">
              <a:extLst>
                <a:ext uri="{FF2B5EF4-FFF2-40B4-BE49-F238E27FC236}">
                  <a16:creationId xmlns:a16="http://schemas.microsoft.com/office/drawing/2014/main" id="{558E2C76-40E0-4882-AD25-2A2BEEB4C76B}"/>
                </a:ext>
              </a:extLst>
            </p:cNvPr>
            <p:cNvSpPr>
              <a:spLocks noChangeArrowheads="1"/>
            </p:cNvSpPr>
            <p:nvPr/>
          </p:nvSpPr>
          <p:spPr bwMode="auto">
            <a:xfrm>
              <a:off x="7106" y="14003"/>
              <a:ext cx="404"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92" name="Rectangle 96">
              <a:extLst>
                <a:ext uri="{FF2B5EF4-FFF2-40B4-BE49-F238E27FC236}">
                  <a16:creationId xmlns:a16="http://schemas.microsoft.com/office/drawing/2014/main" id="{AD691574-237A-4308-A526-A1B9B043B320}"/>
                </a:ext>
              </a:extLst>
            </p:cNvPr>
            <p:cNvSpPr>
              <a:spLocks noChangeArrowheads="1"/>
            </p:cNvSpPr>
            <p:nvPr/>
          </p:nvSpPr>
          <p:spPr bwMode="auto">
            <a:xfrm>
              <a:off x="7550" y="13557"/>
              <a:ext cx="404"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93" name="Rectangle 97">
              <a:extLst>
                <a:ext uri="{FF2B5EF4-FFF2-40B4-BE49-F238E27FC236}">
                  <a16:creationId xmlns:a16="http://schemas.microsoft.com/office/drawing/2014/main" id="{17CE15EA-4E91-46D6-A956-4F1BDA9FEED9}"/>
                </a:ext>
              </a:extLst>
            </p:cNvPr>
            <p:cNvSpPr>
              <a:spLocks noChangeArrowheads="1"/>
            </p:cNvSpPr>
            <p:nvPr/>
          </p:nvSpPr>
          <p:spPr bwMode="auto">
            <a:xfrm>
              <a:off x="8215" y="12967"/>
              <a:ext cx="406"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94" name="Rectangle 98">
              <a:extLst>
                <a:ext uri="{FF2B5EF4-FFF2-40B4-BE49-F238E27FC236}">
                  <a16:creationId xmlns:a16="http://schemas.microsoft.com/office/drawing/2014/main" id="{7F5F3C2F-AE14-4F2C-9006-9720E119E0C8}"/>
                </a:ext>
              </a:extLst>
            </p:cNvPr>
            <p:cNvSpPr>
              <a:spLocks noChangeArrowheads="1"/>
            </p:cNvSpPr>
            <p:nvPr/>
          </p:nvSpPr>
          <p:spPr bwMode="auto">
            <a:xfrm>
              <a:off x="8548" y="12521"/>
              <a:ext cx="406" cy="38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95" name="Rectangle 99">
              <a:extLst>
                <a:ext uri="{FF2B5EF4-FFF2-40B4-BE49-F238E27FC236}">
                  <a16:creationId xmlns:a16="http://schemas.microsoft.com/office/drawing/2014/main" id="{A44F1DA2-B6C5-48D1-9ED8-7154CA4249E4}"/>
                </a:ext>
              </a:extLst>
            </p:cNvPr>
            <p:cNvSpPr>
              <a:spLocks noChangeArrowheads="1"/>
            </p:cNvSpPr>
            <p:nvPr/>
          </p:nvSpPr>
          <p:spPr bwMode="auto">
            <a:xfrm>
              <a:off x="8992" y="12076"/>
              <a:ext cx="406"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96" name="Rectangle 100">
              <a:extLst>
                <a:ext uri="{FF2B5EF4-FFF2-40B4-BE49-F238E27FC236}">
                  <a16:creationId xmlns:a16="http://schemas.microsoft.com/office/drawing/2014/main" id="{C6E8EF34-E062-42E2-928F-243F69BB0203}"/>
                </a:ext>
              </a:extLst>
            </p:cNvPr>
            <p:cNvSpPr>
              <a:spLocks noChangeArrowheads="1"/>
            </p:cNvSpPr>
            <p:nvPr/>
          </p:nvSpPr>
          <p:spPr bwMode="auto">
            <a:xfrm>
              <a:off x="9437" y="11630"/>
              <a:ext cx="406" cy="38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97" name="Rectangle 101">
              <a:extLst>
                <a:ext uri="{FF2B5EF4-FFF2-40B4-BE49-F238E27FC236}">
                  <a16:creationId xmlns:a16="http://schemas.microsoft.com/office/drawing/2014/main" id="{7CDB269C-E819-4A15-B3F9-778F31F043D1}"/>
                </a:ext>
              </a:extLst>
            </p:cNvPr>
            <p:cNvSpPr>
              <a:spLocks noChangeArrowheads="1"/>
            </p:cNvSpPr>
            <p:nvPr/>
          </p:nvSpPr>
          <p:spPr bwMode="auto">
            <a:xfrm>
              <a:off x="9769" y="11185"/>
              <a:ext cx="406"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98" name="Rectangle 102">
              <a:extLst>
                <a:ext uri="{FF2B5EF4-FFF2-40B4-BE49-F238E27FC236}">
                  <a16:creationId xmlns:a16="http://schemas.microsoft.com/office/drawing/2014/main" id="{94C107BA-8B91-48D9-BB3B-64972BE562F7}"/>
                </a:ext>
              </a:extLst>
            </p:cNvPr>
            <p:cNvSpPr>
              <a:spLocks noChangeArrowheads="1"/>
            </p:cNvSpPr>
            <p:nvPr/>
          </p:nvSpPr>
          <p:spPr bwMode="auto">
            <a:xfrm>
              <a:off x="10214" y="10888"/>
              <a:ext cx="406"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99" name="Rectangle 103">
              <a:extLst>
                <a:ext uri="{FF2B5EF4-FFF2-40B4-BE49-F238E27FC236}">
                  <a16:creationId xmlns:a16="http://schemas.microsoft.com/office/drawing/2014/main" id="{C45C699F-8834-4623-BF62-9B209C0D5171}"/>
                </a:ext>
              </a:extLst>
            </p:cNvPr>
            <p:cNvSpPr>
              <a:spLocks noChangeArrowheads="1"/>
            </p:cNvSpPr>
            <p:nvPr/>
          </p:nvSpPr>
          <p:spPr bwMode="auto">
            <a:xfrm>
              <a:off x="10769" y="10368"/>
              <a:ext cx="405"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00" name="Rectangle 104">
              <a:extLst>
                <a:ext uri="{FF2B5EF4-FFF2-40B4-BE49-F238E27FC236}">
                  <a16:creationId xmlns:a16="http://schemas.microsoft.com/office/drawing/2014/main" id="{F5AFB01E-5196-4786-8C89-B75D1978669C}"/>
                </a:ext>
              </a:extLst>
            </p:cNvPr>
            <p:cNvSpPr>
              <a:spLocks noChangeArrowheads="1"/>
            </p:cNvSpPr>
            <p:nvPr/>
          </p:nvSpPr>
          <p:spPr bwMode="auto">
            <a:xfrm>
              <a:off x="11323" y="9922"/>
              <a:ext cx="406" cy="38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01" name="Rectangle 105">
              <a:extLst>
                <a:ext uri="{FF2B5EF4-FFF2-40B4-BE49-F238E27FC236}">
                  <a16:creationId xmlns:a16="http://schemas.microsoft.com/office/drawing/2014/main" id="{1578885D-8DDF-4EFB-B11C-B382B2C1849A}"/>
                </a:ext>
              </a:extLst>
            </p:cNvPr>
            <p:cNvSpPr>
              <a:spLocks noChangeArrowheads="1"/>
            </p:cNvSpPr>
            <p:nvPr/>
          </p:nvSpPr>
          <p:spPr bwMode="auto">
            <a:xfrm>
              <a:off x="11768" y="9551"/>
              <a:ext cx="406" cy="38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02" name="Rectangle 106">
              <a:extLst>
                <a:ext uri="{FF2B5EF4-FFF2-40B4-BE49-F238E27FC236}">
                  <a16:creationId xmlns:a16="http://schemas.microsoft.com/office/drawing/2014/main" id="{1ECCADE9-1B48-4572-A3A7-99C412F6B75D}"/>
                </a:ext>
              </a:extLst>
            </p:cNvPr>
            <p:cNvSpPr>
              <a:spLocks noChangeArrowheads="1"/>
            </p:cNvSpPr>
            <p:nvPr/>
          </p:nvSpPr>
          <p:spPr bwMode="auto">
            <a:xfrm>
              <a:off x="18983" y="2200"/>
              <a:ext cx="406" cy="38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03" name="Rectangle 107">
              <a:extLst>
                <a:ext uri="{FF2B5EF4-FFF2-40B4-BE49-F238E27FC236}">
                  <a16:creationId xmlns:a16="http://schemas.microsoft.com/office/drawing/2014/main" id="{3D161352-7B55-47EF-921D-44AA2A67A414}"/>
                </a:ext>
              </a:extLst>
            </p:cNvPr>
            <p:cNvSpPr>
              <a:spLocks noChangeArrowheads="1"/>
            </p:cNvSpPr>
            <p:nvPr/>
          </p:nvSpPr>
          <p:spPr bwMode="auto">
            <a:xfrm>
              <a:off x="13877" y="7190"/>
              <a:ext cx="405"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04" name="Rectangle 108">
              <a:extLst>
                <a:ext uri="{FF2B5EF4-FFF2-40B4-BE49-F238E27FC236}">
                  <a16:creationId xmlns:a16="http://schemas.microsoft.com/office/drawing/2014/main" id="{2CF2F342-FCAA-4FE0-8D9E-8EA97B58A922}"/>
                </a:ext>
              </a:extLst>
            </p:cNvPr>
            <p:cNvSpPr>
              <a:spLocks noChangeArrowheads="1"/>
            </p:cNvSpPr>
            <p:nvPr/>
          </p:nvSpPr>
          <p:spPr bwMode="auto">
            <a:xfrm>
              <a:off x="13655" y="7561"/>
              <a:ext cx="405"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05" name="Rectangle 109">
              <a:extLst>
                <a:ext uri="{FF2B5EF4-FFF2-40B4-BE49-F238E27FC236}">
                  <a16:creationId xmlns:a16="http://schemas.microsoft.com/office/drawing/2014/main" id="{C7DD92E2-88D2-49C8-B2FB-D5659B946F04}"/>
                </a:ext>
              </a:extLst>
            </p:cNvPr>
            <p:cNvSpPr>
              <a:spLocks noChangeArrowheads="1"/>
            </p:cNvSpPr>
            <p:nvPr/>
          </p:nvSpPr>
          <p:spPr bwMode="auto">
            <a:xfrm>
              <a:off x="13212" y="8007"/>
              <a:ext cx="404"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06" name="Rectangle 110">
              <a:extLst>
                <a:ext uri="{FF2B5EF4-FFF2-40B4-BE49-F238E27FC236}">
                  <a16:creationId xmlns:a16="http://schemas.microsoft.com/office/drawing/2014/main" id="{C7416ED7-D71F-42D4-88E7-9E56DAC83797}"/>
                </a:ext>
              </a:extLst>
            </p:cNvPr>
            <p:cNvSpPr>
              <a:spLocks noChangeArrowheads="1"/>
            </p:cNvSpPr>
            <p:nvPr/>
          </p:nvSpPr>
          <p:spPr bwMode="auto">
            <a:xfrm>
              <a:off x="12990" y="8526"/>
              <a:ext cx="405" cy="38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07" name="Rectangle 111">
              <a:extLst>
                <a:ext uri="{FF2B5EF4-FFF2-40B4-BE49-F238E27FC236}">
                  <a16:creationId xmlns:a16="http://schemas.microsoft.com/office/drawing/2014/main" id="{34A9ADFC-8FF0-449C-B4FE-9F70C5DD3CDE}"/>
                </a:ext>
              </a:extLst>
            </p:cNvPr>
            <p:cNvSpPr>
              <a:spLocks noChangeArrowheads="1"/>
            </p:cNvSpPr>
            <p:nvPr/>
          </p:nvSpPr>
          <p:spPr bwMode="auto">
            <a:xfrm>
              <a:off x="12101" y="9195"/>
              <a:ext cx="405"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08" name="Rectangle 112">
              <a:extLst>
                <a:ext uri="{FF2B5EF4-FFF2-40B4-BE49-F238E27FC236}">
                  <a16:creationId xmlns:a16="http://schemas.microsoft.com/office/drawing/2014/main" id="{9905A35E-75DD-497F-A9B1-A942911A0F32}"/>
                </a:ext>
              </a:extLst>
            </p:cNvPr>
            <p:cNvSpPr>
              <a:spLocks noChangeArrowheads="1"/>
            </p:cNvSpPr>
            <p:nvPr/>
          </p:nvSpPr>
          <p:spPr bwMode="auto">
            <a:xfrm>
              <a:off x="15765" y="5482"/>
              <a:ext cx="404"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09" name="Rectangle 113">
              <a:extLst>
                <a:ext uri="{FF2B5EF4-FFF2-40B4-BE49-F238E27FC236}">
                  <a16:creationId xmlns:a16="http://schemas.microsoft.com/office/drawing/2014/main" id="{CDFE10CC-EB6D-4241-B9FD-05FDEBC45522}"/>
                </a:ext>
              </a:extLst>
            </p:cNvPr>
            <p:cNvSpPr>
              <a:spLocks noChangeArrowheads="1"/>
            </p:cNvSpPr>
            <p:nvPr/>
          </p:nvSpPr>
          <p:spPr bwMode="auto">
            <a:xfrm>
              <a:off x="15321" y="5927"/>
              <a:ext cx="405" cy="38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10" name="Rectangle 114">
              <a:extLst>
                <a:ext uri="{FF2B5EF4-FFF2-40B4-BE49-F238E27FC236}">
                  <a16:creationId xmlns:a16="http://schemas.microsoft.com/office/drawing/2014/main" id="{0667E35D-11B7-48C4-A37D-01C9E813DBCE}"/>
                </a:ext>
              </a:extLst>
            </p:cNvPr>
            <p:cNvSpPr>
              <a:spLocks noChangeArrowheads="1"/>
            </p:cNvSpPr>
            <p:nvPr/>
          </p:nvSpPr>
          <p:spPr bwMode="auto">
            <a:xfrm>
              <a:off x="14876" y="6373"/>
              <a:ext cx="406"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11" name="Rectangle 115">
              <a:extLst>
                <a:ext uri="{FF2B5EF4-FFF2-40B4-BE49-F238E27FC236}">
                  <a16:creationId xmlns:a16="http://schemas.microsoft.com/office/drawing/2014/main" id="{F37757B6-7CFF-4AAA-A46A-1AC3CE99B9C2}"/>
                </a:ext>
              </a:extLst>
            </p:cNvPr>
            <p:cNvSpPr>
              <a:spLocks noChangeArrowheads="1"/>
            </p:cNvSpPr>
            <p:nvPr/>
          </p:nvSpPr>
          <p:spPr bwMode="auto">
            <a:xfrm>
              <a:off x="14433" y="6744"/>
              <a:ext cx="404" cy="38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12" name="Rectangle 116">
              <a:extLst>
                <a:ext uri="{FF2B5EF4-FFF2-40B4-BE49-F238E27FC236}">
                  <a16:creationId xmlns:a16="http://schemas.microsoft.com/office/drawing/2014/main" id="{07DCABA7-E8AF-47DC-BD78-31CF717E87E7}"/>
                </a:ext>
              </a:extLst>
            </p:cNvPr>
            <p:cNvSpPr>
              <a:spLocks noChangeArrowheads="1"/>
            </p:cNvSpPr>
            <p:nvPr/>
          </p:nvSpPr>
          <p:spPr bwMode="auto">
            <a:xfrm>
              <a:off x="15987" y="5111"/>
              <a:ext cx="404"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13" name="Rectangle 117">
              <a:extLst>
                <a:ext uri="{FF2B5EF4-FFF2-40B4-BE49-F238E27FC236}">
                  <a16:creationId xmlns:a16="http://schemas.microsoft.com/office/drawing/2014/main" id="{6115BA91-627E-4C9A-AC26-F720A8EE2A3D}"/>
                </a:ext>
              </a:extLst>
            </p:cNvPr>
            <p:cNvSpPr>
              <a:spLocks noChangeArrowheads="1"/>
            </p:cNvSpPr>
            <p:nvPr/>
          </p:nvSpPr>
          <p:spPr bwMode="auto">
            <a:xfrm>
              <a:off x="16430" y="4591"/>
              <a:ext cx="406"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14" name="Rectangle 118">
              <a:extLst>
                <a:ext uri="{FF2B5EF4-FFF2-40B4-BE49-F238E27FC236}">
                  <a16:creationId xmlns:a16="http://schemas.microsoft.com/office/drawing/2014/main" id="{3E182989-1A5C-47A1-BB7D-B6C36F6298C0}"/>
                </a:ext>
              </a:extLst>
            </p:cNvPr>
            <p:cNvSpPr>
              <a:spLocks noChangeArrowheads="1"/>
            </p:cNvSpPr>
            <p:nvPr/>
          </p:nvSpPr>
          <p:spPr bwMode="auto">
            <a:xfrm>
              <a:off x="16986" y="4071"/>
              <a:ext cx="405" cy="38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15" name="Rectangle 119">
              <a:extLst>
                <a:ext uri="{FF2B5EF4-FFF2-40B4-BE49-F238E27FC236}">
                  <a16:creationId xmlns:a16="http://schemas.microsoft.com/office/drawing/2014/main" id="{CB7C3A9C-D7CF-46EC-92E3-BCC3BAD5C193}"/>
                </a:ext>
              </a:extLst>
            </p:cNvPr>
            <p:cNvSpPr>
              <a:spLocks noChangeArrowheads="1"/>
            </p:cNvSpPr>
            <p:nvPr/>
          </p:nvSpPr>
          <p:spPr bwMode="auto">
            <a:xfrm>
              <a:off x="17429" y="3700"/>
              <a:ext cx="406"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16" name="Rectangle 120">
              <a:extLst>
                <a:ext uri="{FF2B5EF4-FFF2-40B4-BE49-F238E27FC236}">
                  <a16:creationId xmlns:a16="http://schemas.microsoft.com/office/drawing/2014/main" id="{D6FAB25D-52B2-4A35-A028-1E7E917DC808}"/>
                </a:ext>
              </a:extLst>
            </p:cNvPr>
            <p:cNvSpPr>
              <a:spLocks noChangeArrowheads="1"/>
            </p:cNvSpPr>
            <p:nvPr/>
          </p:nvSpPr>
          <p:spPr bwMode="auto">
            <a:xfrm>
              <a:off x="17984" y="3329"/>
              <a:ext cx="406" cy="38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17" name="Rectangle 121">
              <a:extLst>
                <a:ext uri="{FF2B5EF4-FFF2-40B4-BE49-F238E27FC236}">
                  <a16:creationId xmlns:a16="http://schemas.microsoft.com/office/drawing/2014/main" id="{95F03D72-615B-42B1-8F92-D12AAE61F7D0}"/>
                </a:ext>
              </a:extLst>
            </p:cNvPr>
            <p:cNvSpPr>
              <a:spLocks noChangeArrowheads="1"/>
            </p:cNvSpPr>
            <p:nvPr/>
          </p:nvSpPr>
          <p:spPr bwMode="auto">
            <a:xfrm>
              <a:off x="18429" y="2883"/>
              <a:ext cx="405" cy="38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18" name="Rectangle 122">
              <a:extLst>
                <a:ext uri="{FF2B5EF4-FFF2-40B4-BE49-F238E27FC236}">
                  <a16:creationId xmlns:a16="http://schemas.microsoft.com/office/drawing/2014/main" id="{B92ED8B2-F73F-4426-A3D9-DB454C6DFC5C}"/>
                </a:ext>
              </a:extLst>
            </p:cNvPr>
            <p:cNvSpPr>
              <a:spLocks noChangeArrowheads="1"/>
            </p:cNvSpPr>
            <p:nvPr/>
          </p:nvSpPr>
          <p:spPr bwMode="auto">
            <a:xfrm>
              <a:off x="18873" y="2586"/>
              <a:ext cx="406" cy="38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19" name="Rectangle 123">
              <a:extLst>
                <a:ext uri="{FF2B5EF4-FFF2-40B4-BE49-F238E27FC236}">
                  <a16:creationId xmlns:a16="http://schemas.microsoft.com/office/drawing/2014/main" id="{AA3E248F-15DB-4166-B702-254F112DB657}"/>
                </a:ext>
              </a:extLst>
            </p:cNvPr>
            <p:cNvSpPr>
              <a:spLocks noChangeArrowheads="1"/>
            </p:cNvSpPr>
            <p:nvPr/>
          </p:nvSpPr>
          <p:spPr bwMode="auto">
            <a:xfrm>
              <a:off x="18029" y="2285"/>
              <a:ext cx="406"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20" name="Rectangle 124">
              <a:extLst>
                <a:ext uri="{FF2B5EF4-FFF2-40B4-BE49-F238E27FC236}">
                  <a16:creationId xmlns:a16="http://schemas.microsoft.com/office/drawing/2014/main" id="{5A10431C-E1D4-404B-82EB-9C96196A0122}"/>
                </a:ext>
              </a:extLst>
            </p:cNvPr>
            <p:cNvSpPr>
              <a:spLocks noChangeArrowheads="1"/>
            </p:cNvSpPr>
            <p:nvPr/>
          </p:nvSpPr>
          <p:spPr bwMode="auto">
            <a:xfrm>
              <a:off x="18828" y="3269"/>
              <a:ext cx="406"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21" name="Rectangle 125">
              <a:extLst>
                <a:ext uri="{FF2B5EF4-FFF2-40B4-BE49-F238E27FC236}">
                  <a16:creationId xmlns:a16="http://schemas.microsoft.com/office/drawing/2014/main" id="{74E80DC9-496A-4BB4-B669-264D7C9F948D}"/>
                </a:ext>
              </a:extLst>
            </p:cNvPr>
            <p:cNvSpPr>
              <a:spLocks noChangeArrowheads="1"/>
            </p:cNvSpPr>
            <p:nvPr/>
          </p:nvSpPr>
          <p:spPr bwMode="auto">
            <a:xfrm>
              <a:off x="17619" y="4661"/>
              <a:ext cx="404"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22" name="Rectangle 126">
              <a:extLst>
                <a:ext uri="{FF2B5EF4-FFF2-40B4-BE49-F238E27FC236}">
                  <a16:creationId xmlns:a16="http://schemas.microsoft.com/office/drawing/2014/main" id="{67EB17FC-D249-45E6-BC42-A5D6F382EA6A}"/>
                </a:ext>
              </a:extLst>
            </p:cNvPr>
            <p:cNvSpPr>
              <a:spLocks noChangeArrowheads="1"/>
            </p:cNvSpPr>
            <p:nvPr/>
          </p:nvSpPr>
          <p:spPr bwMode="auto">
            <a:xfrm>
              <a:off x="19272" y="2419"/>
              <a:ext cx="406"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23" name="Rectangle 127">
              <a:extLst>
                <a:ext uri="{FF2B5EF4-FFF2-40B4-BE49-F238E27FC236}">
                  <a16:creationId xmlns:a16="http://schemas.microsoft.com/office/drawing/2014/main" id="{D63C3CE5-1BED-4255-9F02-E36C62A80AAA}"/>
                </a:ext>
              </a:extLst>
            </p:cNvPr>
            <p:cNvSpPr>
              <a:spLocks noChangeArrowheads="1"/>
            </p:cNvSpPr>
            <p:nvPr/>
          </p:nvSpPr>
          <p:spPr bwMode="auto">
            <a:xfrm>
              <a:off x="13589" y="6945"/>
              <a:ext cx="404"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24" name="Rectangle 128">
              <a:extLst>
                <a:ext uri="{FF2B5EF4-FFF2-40B4-BE49-F238E27FC236}">
                  <a16:creationId xmlns:a16="http://schemas.microsoft.com/office/drawing/2014/main" id="{6C62B8CD-0653-4105-8B4B-2DEBF94EC69F}"/>
                </a:ext>
              </a:extLst>
            </p:cNvPr>
            <p:cNvSpPr>
              <a:spLocks noChangeArrowheads="1"/>
            </p:cNvSpPr>
            <p:nvPr/>
          </p:nvSpPr>
          <p:spPr bwMode="auto">
            <a:xfrm>
              <a:off x="2310" y="17451"/>
              <a:ext cx="404"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25" name="Rectangle 129">
              <a:extLst>
                <a:ext uri="{FF2B5EF4-FFF2-40B4-BE49-F238E27FC236}">
                  <a16:creationId xmlns:a16="http://schemas.microsoft.com/office/drawing/2014/main" id="{46D0D2F8-7E75-4BB0-8120-BE320720639B}"/>
                </a:ext>
              </a:extLst>
            </p:cNvPr>
            <p:cNvSpPr>
              <a:spLocks noChangeArrowheads="1"/>
            </p:cNvSpPr>
            <p:nvPr/>
          </p:nvSpPr>
          <p:spPr bwMode="auto">
            <a:xfrm>
              <a:off x="2310" y="18506"/>
              <a:ext cx="404"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26" name="Rectangle 130">
              <a:extLst>
                <a:ext uri="{FF2B5EF4-FFF2-40B4-BE49-F238E27FC236}">
                  <a16:creationId xmlns:a16="http://schemas.microsoft.com/office/drawing/2014/main" id="{DD3EA469-AABB-445A-87F2-1088CDDB36AB}"/>
                </a:ext>
              </a:extLst>
            </p:cNvPr>
            <p:cNvSpPr>
              <a:spLocks noChangeArrowheads="1"/>
            </p:cNvSpPr>
            <p:nvPr/>
          </p:nvSpPr>
          <p:spPr bwMode="auto">
            <a:xfrm>
              <a:off x="1522" y="17979"/>
              <a:ext cx="404"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27" name="Rectangle 131">
              <a:extLst>
                <a:ext uri="{FF2B5EF4-FFF2-40B4-BE49-F238E27FC236}">
                  <a16:creationId xmlns:a16="http://schemas.microsoft.com/office/drawing/2014/main" id="{9FFCF683-92A9-47F2-9B07-95A0B147F5FA}"/>
                </a:ext>
              </a:extLst>
            </p:cNvPr>
            <p:cNvSpPr>
              <a:spLocks noChangeArrowheads="1"/>
            </p:cNvSpPr>
            <p:nvPr/>
          </p:nvSpPr>
          <p:spPr bwMode="auto">
            <a:xfrm>
              <a:off x="2943" y="18131"/>
              <a:ext cx="405"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28" name="Rectangle 132">
              <a:extLst>
                <a:ext uri="{FF2B5EF4-FFF2-40B4-BE49-F238E27FC236}">
                  <a16:creationId xmlns:a16="http://schemas.microsoft.com/office/drawing/2014/main" id="{CB540B67-3151-42FA-827A-3B91CC7F66CF}"/>
                </a:ext>
              </a:extLst>
            </p:cNvPr>
            <p:cNvSpPr>
              <a:spLocks noChangeArrowheads="1"/>
            </p:cNvSpPr>
            <p:nvPr/>
          </p:nvSpPr>
          <p:spPr bwMode="auto">
            <a:xfrm>
              <a:off x="733" y="18506"/>
              <a:ext cx="406"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29" name="Rectangle 133">
              <a:extLst>
                <a:ext uri="{FF2B5EF4-FFF2-40B4-BE49-F238E27FC236}">
                  <a16:creationId xmlns:a16="http://schemas.microsoft.com/office/drawing/2014/main" id="{22654DC8-5FF7-480A-B31F-76B0A015C8C5}"/>
                </a:ext>
              </a:extLst>
            </p:cNvPr>
            <p:cNvSpPr>
              <a:spLocks noChangeArrowheads="1"/>
            </p:cNvSpPr>
            <p:nvPr/>
          </p:nvSpPr>
          <p:spPr bwMode="auto">
            <a:xfrm>
              <a:off x="3364" y="16215"/>
              <a:ext cx="405"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30" name="Rectangle 134">
              <a:extLst>
                <a:ext uri="{FF2B5EF4-FFF2-40B4-BE49-F238E27FC236}">
                  <a16:creationId xmlns:a16="http://schemas.microsoft.com/office/drawing/2014/main" id="{98B4607B-5DE7-4EE5-BD25-2A90F2F133A9}"/>
                </a:ext>
              </a:extLst>
            </p:cNvPr>
            <p:cNvSpPr>
              <a:spLocks noChangeArrowheads="1"/>
            </p:cNvSpPr>
            <p:nvPr/>
          </p:nvSpPr>
          <p:spPr bwMode="auto">
            <a:xfrm>
              <a:off x="2831" y="16902"/>
              <a:ext cx="405"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31" name="Rectangle 135">
              <a:extLst>
                <a:ext uri="{FF2B5EF4-FFF2-40B4-BE49-F238E27FC236}">
                  <a16:creationId xmlns:a16="http://schemas.microsoft.com/office/drawing/2014/main" id="{ACADE486-2C81-4DF5-B48F-238EE9A4E1E0}"/>
                </a:ext>
              </a:extLst>
            </p:cNvPr>
            <p:cNvSpPr>
              <a:spLocks noChangeArrowheads="1"/>
            </p:cNvSpPr>
            <p:nvPr/>
          </p:nvSpPr>
          <p:spPr bwMode="auto">
            <a:xfrm>
              <a:off x="4620" y="16958"/>
              <a:ext cx="404"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32" name="Rectangle 136">
              <a:extLst>
                <a:ext uri="{FF2B5EF4-FFF2-40B4-BE49-F238E27FC236}">
                  <a16:creationId xmlns:a16="http://schemas.microsoft.com/office/drawing/2014/main" id="{08A0D71F-60BA-4381-886C-67490438D4EC}"/>
                </a:ext>
              </a:extLst>
            </p:cNvPr>
            <p:cNvSpPr>
              <a:spLocks noChangeArrowheads="1"/>
            </p:cNvSpPr>
            <p:nvPr/>
          </p:nvSpPr>
          <p:spPr bwMode="auto">
            <a:xfrm>
              <a:off x="5052" y="16423"/>
              <a:ext cx="405"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33" name="Rectangle 137">
              <a:extLst>
                <a:ext uri="{FF2B5EF4-FFF2-40B4-BE49-F238E27FC236}">
                  <a16:creationId xmlns:a16="http://schemas.microsoft.com/office/drawing/2014/main" id="{46F20844-9EF5-4038-944C-82983B03C9E1}"/>
                </a:ext>
              </a:extLst>
            </p:cNvPr>
            <p:cNvSpPr>
              <a:spLocks noChangeArrowheads="1"/>
            </p:cNvSpPr>
            <p:nvPr/>
          </p:nvSpPr>
          <p:spPr bwMode="auto">
            <a:xfrm>
              <a:off x="4253" y="15454"/>
              <a:ext cx="405"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34" name="Rectangle 138">
              <a:extLst>
                <a:ext uri="{FF2B5EF4-FFF2-40B4-BE49-F238E27FC236}">
                  <a16:creationId xmlns:a16="http://schemas.microsoft.com/office/drawing/2014/main" id="{9382A90B-B7F4-4CEA-88F8-F71C66A35D96}"/>
                </a:ext>
              </a:extLst>
            </p:cNvPr>
            <p:cNvSpPr>
              <a:spLocks noChangeArrowheads="1"/>
            </p:cNvSpPr>
            <p:nvPr/>
          </p:nvSpPr>
          <p:spPr bwMode="auto">
            <a:xfrm>
              <a:off x="7028" y="14474"/>
              <a:ext cx="404"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35" name="Rectangle 139">
              <a:extLst>
                <a:ext uri="{FF2B5EF4-FFF2-40B4-BE49-F238E27FC236}">
                  <a16:creationId xmlns:a16="http://schemas.microsoft.com/office/drawing/2014/main" id="{B2554152-DA66-4724-A3A8-60DB34CAD274}"/>
                </a:ext>
              </a:extLst>
            </p:cNvPr>
            <p:cNvSpPr>
              <a:spLocks noChangeArrowheads="1"/>
            </p:cNvSpPr>
            <p:nvPr/>
          </p:nvSpPr>
          <p:spPr bwMode="auto">
            <a:xfrm>
              <a:off x="6273" y="13898"/>
              <a:ext cx="406"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36" name="Rectangle 140">
              <a:extLst>
                <a:ext uri="{FF2B5EF4-FFF2-40B4-BE49-F238E27FC236}">
                  <a16:creationId xmlns:a16="http://schemas.microsoft.com/office/drawing/2014/main" id="{14427ACB-F5D4-4B26-BD61-D4B52FCD55F8}"/>
                </a:ext>
              </a:extLst>
            </p:cNvPr>
            <p:cNvSpPr>
              <a:spLocks noChangeArrowheads="1"/>
            </p:cNvSpPr>
            <p:nvPr/>
          </p:nvSpPr>
          <p:spPr bwMode="auto">
            <a:xfrm>
              <a:off x="8172" y="13434"/>
              <a:ext cx="404"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37" name="Rectangle 141">
              <a:extLst>
                <a:ext uri="{FF2B5EF4-FFF2-40B4-BE49-F238E27FC236}">
                  <a16:creationId xmlns:a16="http://schemas.microsoft.com/office/drawing/2014/main" id="{CB6A4E96-1AD3-4AEF-82D7-6C412E15DDE5}"/>
                </a:ext>
              </a:extLst>
            </p:cNvPr>
            <p:cNvSpPr>
              <a:spLocks noChangeArrowheads="1"/>
            </p:cNvSpPr>
            <p:nvPr/>
          </p:nvSpPr>
          <p:spPr bwMode="auto">
            <a:xfrm>
              <a:off x="6940" y="13494"/>
              <a:ext cx="404"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38" name="Rectangle 142">
              <a:extLst>
                <a:ext uri="{FF2B5EF4-FFF2-40B4-BE49-F238E27FC236}">
                  <a16:creationId xmlns:a16="http://schemas.microsoft.com/office/drawing/2014/main" id="{B7EEB4DE-0E65-4EB7-AB40-A0690E1A6D0F}"/>
                </a:ext>
              </a:extLst>
            </p:cNvPr>
            <p:cNvSpPr>
              <a:spLocks noChangeArrowheads="1"/>
            </p:cNvSpPr>
            <p:nvPr/>
          </p:nvSpPr>
          <p:spPr bwMode="auto">
            <a:xfrm>
              <a:off x="7583" y="14010"/>
              <a:ext cx="406"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39" name="Rectangle 143">
              <a:extLst>
                <a:ext uri="{FF2B5EF4-FFF2-40B4-BE49-F238E27FC236}">
                  <a16:creationId xmlns:a16="http://schemas.microsoft.com/office/drawing/2014/main" id="{6C86FE87-07A4-4847-ACF7-98533E885CB3}"/>
                </a:ext>
              </a:extLst>
            </p:cNvPr>
            <p:cNvSpPr>
              <a:spLocks noChangeArrowheads="1"/>
            </p:cNvSpPr>
            <p:nvPr/>
          </p:nvSpPr>
          <p:spPr bwMode="auto">
            <a:xfrm>
              <a:off x="6228" y="15443"/>
              <a:ext cx="406"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40" name="Rectangle 144">
              <a:extLst>
                <a:ext uri="{FF2B5EF4-FFF2-40B4-BE49-F238E27FC236}">
                  <a16:creationId xmlns:a16="http://schemas.microsoft.com/office/drawing/2014/main" id="{9FCEE1F2-94AA-4CAB-A04B-B09531DCEEF4}"/>
                </a:ext>
              </a:extLst>
            </p:cNvPr>
            <p:cNvSpPr>
              <a:spLocks noChangeArrowheads="1"/>
            </p:cNvSpPr>
            <p:nvPr/>
          </p:nvSpPr>
          <p:spPr bwMode="auto">
            <a:xfrm>
              <a:off x="6473" y="14867"/>
              <a:ext cx="405"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41" name="Rectangle 145">
              <a:extLst>
                <a:ext uri="{FF2B5EF4-FFF2-40B4-BE49-F238E27FC236}">
                  <a16:creationId xmlns:a16="http://schemas.microsoft.com/office/drawing/2014/main" id="{2594BE90-C06D-4DE5-A1A1-6DF488B33674}"/>
                </a:ext>
              </a:extLst>
            </p:cNvPr>
            <p:cNvSpPr>
              <a:spLocks noChangeArrowheads="1"/>
            </p:cNvSpPr>
            <p:nvPr/>
          </p:nvSpPr>
          <p:spPr bwMode="auto">
            <a:xfrm>
              <a:off x="5818" y="15888"/>
              <a:ext cx="405"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42" name="Rectangle 146">
              <a:extLst>
                <a:ext uri="{FF2B5EF4-FFF2-40B4-BE49-F238E27FC236}">
                  <a16:creationId xmlns:a16="http://schemas.microsoft.com/office/drawing/2014/main" id="{BF8FFB6D-4EE9-491C-BC6A-DF939D2FD979}"/>
                </a:ext>
              </a:extLst>
            </p:cNvPr>
            <p:cNvSpPr>
              <a:spLocks noChangeArrowheads="1"/>
            </p:cNvSpPr>
            <p:nvPr/>
          </p:nvSpPr>
          <p:spPr bwMode="auto">
            <a:xfrm>
              <a:off x="5474" y="14314"/>
              <a:ext cx="404"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43" name="Rectangle 147">
              <a:extLst>
                <a:ext uri="{FF2B5EF4-FFF2-40B4-BE49-F238E27FC236}">
                  <a16:creationId xmlns:a16="http://schemas.microsoft.com/office/drawing/2014/main" id="{E505BB10-283F-4AFC-B2FC-EC70FDD73653}"/>
                </a:ext>
              </a:extLst>
            </p:cNvPr>
            <p:cNvSpPr>
              <a:spLocks noChangeArrowheads="1"/>
            </p:cNvSpPr>
            <p:nvPr/>
          </p:nvSpPr>
          <p:spPr bwMode="auto">
            <a:xfrm>
              <a:off x="4786" y="14979"/>
              <a:ext cx="404"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44" name="Rectangle 148">
              <a:extLst>
                <a:ext uri="{FF2B5EF4-FFF2-40B4-BE49-F238E27FC236}">
                  <a16:creationId xmlns:a16="http://schemas.microsoft.com/office/drawing/2014/main" id="{90279A64-9FA5-4F49-864E-864B1651CD35}"/>
                </a:ext>
              </a:extLst>
            </p:cNvPr>
            <p:cNvSpPr>
              <a:spLocks noChangeArrowheads="1"/>
            </p:cNvSpPr>
            <p:nvPr/>
          </p:nvSpPr>
          <p:spPr bwMode="auto">
            <a:xfrm>
              <a:off x="9170" y="12725"/>
              <a:ext cx="405"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45" name="Rectangle 149">
              <a:extLst>
                <a:ext uri="{FF2B5EF4-FFF2-40B4-BE49-F238E27FC236}">
                  <a16:creationId xmlns:a16="http://schemas.microsoft.com/office/drawing/2014/main" id="{4A026A71-1FA5-4925-892F-672F3CB559A3}"/>
                </a:ext>
              </a:extLst>
            </p:cNvPr>
            <p:cNvSpPr>
              <a:spLocks noChangeArrowheads="1"/>
            </p:cNvSpPr>
            <p:nvPr/>
          </p:nvSpPr>
          <p:spPr bwMode="auto">
            <a:xfrm>
              <a:off x="8638" y="11630"/>
              <a:ext cx="404"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46" name="Rectangle 150">
              <a:extLst>
                <a:ext uri="{FF2B5EF4-FFF2-40B4-BE49-F238E27FC236}">
                  <a16:creationId xmlns:a16="http://schemas.microsoft.com/office/drawing/2014/main" id="{8DBA2169-D590-4293-96BF-434F4B1ACCDE}"/>
                </a:ext>
              </a:extLst>
            </p:cNvPr>
            <p:cNvSpPr>
              <a:spLocks noChangeArrowheads="1"/>
            </p:cNvSpPr>
            <p:nvPr/>
          </p:nvSpPr>
          <p:spPr bwMode="auto">
            <a:xfrm>
              <a:off x="8427" y="11092"/>
              <a:ext cx="405"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47" name="Rectangle 151">
              <a:extLst>
                <a:ext uri="{FF2B5EF4-FFF2-40B4-BE49-F238E27FC236}">
                  <a16:creationId xmlns:a16="http://schemas.microsoft.com/office/drawing/2014/main" id="{ED3307A0-89A5-41B3-9D57-C82CAEAAF5F8}"/>
                </a:ext>
              </a:extLst>
            </p:cNvPr>
            <p:cNvSpPr>
              <a:spLocks noChangeArrowheads="1"/>
            </p:cNvSpPr>
            <p:nvPr/>
          </p:nvSpPr>
          <p:spPr bwMode="auto">
            <a:xfrm>
              <a:off x="10192" y="11819"/>
              <a:ext cx="404"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48" name="Rectangle 152">
              <a:extLst>
                <a:ext uri="{FF2B5EF4-FFF2-40B4-BE49-F238E27FC236}">
                  <a16:creationId xmlns:a16="http://schemas.microsoft.com/office/drawing/2014/main" id="{4B2496AB-F8B2-462B-8CD2-FF211BF581DF}"/>
                </a:ext>
              </a:extLst>
            </p:cNvPr>
            <p:cNvSpPr>
              <a:spLocks noChangeArrowheads="1"/>
            </p:cNvSpPr>
            <p:nvPr/>
          </p:nvSpPr>
          <p:spPr bwMode="auto">
            <a:xfrm>
              <a:off x="9392" y="12038"/>
              <a:ext cx="406"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49" name="Rectangle 153">
              <a:extLst>
                <a:ext uri="{FF2B5EF4-FFF2-40B4-BE49-F238E27FC236}">
                  <a16:creationId xmlns:a16="http://schemas.microsoft.com/office/drawing/2014/main" id="{3727DC6A-8FE8-4FCC-B4E9-DFD3F08C32F8}"/>
                </a:ext>
              </a:extLst>
            </p:cNvPr>
            <p:cNvSpPr>
              <a:spLocks noChangeArrowheads="1"/>
            </p:cNvSpPr>
            <p:nvPr/>
          </p:nvSpPr>
          <p:spPr bwMode="auto">
            <a:xfrm>
              <a:off x="9237" y="10438"/>
              <a:ext cx="405"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50" name="Rectangle 154">
              <a:extLst>
                <a:ext uri="{FF2B5EF4-FFF2-40B4-BE49-F238E27FC236}">
                  <a16:creationId xmlns:a16="http://schemas.microsoft.com/office/drawing/2014/main" id="{8B7465EE-A01A-43E7-876B-D4CA1E88A013}"/>
                </a:ext>
              </a:extLst>
            </p:cNvPr>
            <p:cNvSpPr>
              <a:spLocks noChangeArrowheads="1"/>
            </p:cNvSpPr>
            <p:nvPr/>
          </p:nvSpPr>
          <p:spPr bwMode="auto">
            <a:xfrm>
              <a:off x="9038" y="10977"/>
              <a:ext cx="404"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51" name="Rectangle 155">
              <a:extLst>
                <a:ext uri="{FF2B5EF4-FFF2-40B4-BE49-F238E27FC236}">
                  <a16:creationId xmlns:a16="http://schemas.microsoft.com/office/drawing/2014/main" id="{002FA7AC-D823-4C02-8369-5031E1254F62}"/>
                </a:ext>
              </a:extLst>
            </p:cNvPr>
            <p:cNvSpPr>
              <a:spLocks noChangeArrowheads="1"/>
            </p:cNvSpPr>
            <p:nvPr/>
          </p:nvSpPr>
          <p:spPr bwMode="auto">
            <a:xfrm>
              <a:off x="10713" y="11032"/>
              <a:ext cx="405"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52" name="Rectangle 156">
              <a:extLst>
                <a:ext uri="{FF2B5EF4-FFF2-40B4-BE49-F238E27FC236}">
                  <a16:creationId xmlns:a16="http://schemas.microsoft.com/office/drawing/2014/main" id="{0B23E5F0-18B2-407C-963B-406CA05B1ADF}"/>
                </a:ext>
              </a:extLst>
            </p:cNvPr>
            <p:cNvSpPr>
              <a:spLocks noChangeArrowheads="1"/>
            </p:cNvSpPr>
            <p:nvPr/>
          </p:nvSpPr>
          <p:spPr bwMode="auto">
            <a:xfrm>
              <a:off x="9703" y="10052"/>
              <a:ext cx="405"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53" name="Rectangle 157">
              <a:extLst>
                <a:ext uri="{FF2B5EF4-FFF2-40B4-BE49-F238E27FC236}">
                  <a16:creationId xmlns:a16="http://schemas.microsoft.com/office/drawing/2014/main" id="{0D55CEE8-D68E-4588-A442-98A34ADB83D9}"/>
                </a:ext>
              </a:extLst>
            </p:cNvPr>
            <p:cNvSpPr>
              <a:spLocks noChangeArrowheads="1"/>
            </p:cNvSpPr>
            <p:nvPr/>
          </p:nvSpPr>
          <p:spPr bwMode="auto">
            <a:xfrm>
              <a:off x="11125" y="10568"/>
              <a:ext cx="404"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54" name="Rectangle 158">
              <a:extLst>
                <a:ext uri="{FF2B5EF4-FFF2-40B4-BE49-F238E27FC236}">
                  <a16:creationId xmlns:a16="http://schemas.microsoft.com/office/drawing/2014/main" id="{EE59F74F-E70D-4DE8-8870-E5D1618CEAC6}"/>
                </a:ext>
              </a:extLst>
            </p:cNvPr>
            <p:cNvSpPr>
              <a:spLocks noChangeArrowheads="1"/>
            </p:cNvSpPr>
            <p:nvPr/>
          </p:nvSpPr>
          <p:spPr bwMode="auto">
            <a:xfrm>
              <a:off x="7661" y="12317"/>
              <a:ext cx="405"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55" name="Rectangle 159">
              <a:extLst>
                <a:ext uri="{FF2B5EF4-FFF2-40B4-BE49-F238E27FC236}">
                  <a16:creationId xmlns:a16="http://schemas.microsoft.com/office/drawing/2014/main" id="{4DB59525-53A7-458A-BCC9-B9BC192A77E5}"/>
                </a:ext>
              </a:extLst>
            </p:cNvPr>
            <p:cNvSpPr>
              <a:spLocks noChangeArrowheads="1"/>
            </p:cNvSpPr>
            <p:nvPr/>
          </p:nvSpPr>
          <p:spPr bwMode="auto">
            <a:xfrm>
              <a:off x="7572" y="13004"/>
              <a:ext cx="406"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56" name="Rectangle 160">
              <a:extLst>
                <a:ext uri="{FF2B5EF4-FFF2-40B4-BE49-F238E27FC236}">
                  <a16:creationId xmlns:a16="http://schemas.microsoft.com/office/drawing/2014/main" id="{5A53216B-E743-41D1-B049-342AB4B2DE40}"/>
                </a:ext>
              </a:extLst>
            </p:cNvPr>
            <p:cNvSpPr>
              <a:spLocks noChangeArrowheads="1"/>
            </p:cNvSpPr>
            <p:nvPr/>
          </p:nvSpPr>
          <p:spPr bwMode="auto">
            <a:xfrm>
              <a:off x="8582" y="12985"/>
              <a:ext cx="406"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57" name="Rectangle 161">
              <a:extLst>
                <a:ext uri="{FF2B5EF4-FFF2-40B4-BE49-F238E27FC236}">
                  <a16:creationId xmlns:a16="http://schemas.microsoft.com/office/drawing/2014/main" id="{A77F747F-1E07-439B-8ADC-7D94E07FCB4D}"/>
                </a:ext>
              </a:extLst>
            </p:cNvPr>
            <p:cNvSpPr>
              <a:spLocks noChangeArrowheads="1"/>
            </p:cNvSpPr>
            <p:nvPr/>
          </p:nvSpPr>
          <p:spPr bwMode="auto">
            <a:xfrm>
              <a:off x="7460" y="11485"/>
              <a:ext cx="406"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58" name="Rectangle 162">
              <a:extLst>
                <a:ext uri="{FF2B5EF4-FFF2-40B4-BE49-F238E27FC236}">
                  <a16:creationId xmlns:a16="http://schemas.microsoft.com/office/drawing/2014/main" id="{4E87406B-CED8-4874-8AFF-0A3AF8559D18}"/>
                </a:ext>
              </a:extLst>
            </p:cNvPr>
            <p:cNvSpPr>
              <a:spLocks noChangeArrowheads="1"/>
            </p:cNvSpPr>
            <p:nvPr/>
          </p:nvSpPr>
          <p:spPr bwMode="auto">
            <a:xfrm>
              <a:off x="7993" y="11704"/>
              <a:ext cx="406"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59" name="Rectangle 163">
              <a:extLst>
                <a:ext uri="{FF2B5EF4-FFF2-40B4-BE49-F238E27FC236}">
                  <a16:creationId xmlns:a16="http://schemas.microsoft.com/office/drawing/2014/main" id="{D15A8E8F-4260-41AF-9AC2-266D7489056D}"/>
                </a:ext>
              </a:extLst>
            </p:cNvPr>
            <p:cNvSpPr>
              <a:spLocks noChangeArrowheads="1"/>
            </p:cNvSpPr>
            <p:nvPr/>
          </p:nvSpPr>
          <p:spPr bwMode="auto">
            <a:xfrm>
              <a:off x="14032" y="8018"/>
              <a:ext cx="406"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60" name="Rectangle 164">
              <a:extLst>
                <a:ext uri="{FF2B5EF4-FFF2-40B4-BE49-F238E27FC236}">
                  <a16:creationId xmlns:a16="http://schemas.microsoft.com/office/drawing/2014/main" id="{820AEE6D-D986-4D75-BD30-3A334D0D37F4}"/>
                </a:ext>
              </a:extLst>
            </p:cNvPr>
            <p:cNvSpPr>
              <a:spLocks noChangeArrowheads="1"/>
            </p:cNvSpPr>
            <p:nvPr/>
          </p:nvSpPr>
          <p:spPr bwMode="auto">
            <a:xfrm>
              <a:off x="12279" y="8036"/>
              <a:ext cx="404"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61" name="Rectangle 165">
              <a:extLst>
                <a:ext uri="{FF2B5EF4-FFF2-40B4-BE49-F238E27FC236}">
                  <a16:creationId xmlns:a16="http://schemas.microsoft.com/office/drawing/2014/main" id="{6B102FE3-9721-443A-9554-55D03F7210E3}"/>
                </a:ext>
              </a:extLst>
            </p:cNvPr>
            <p:cNvSpPr>
              <a:spLocks noChangeArrowheads="1"/>
            </p:cNvSpPr>
            <p:nvPr/>
          </p:nvSpPr>
          <p:spPr bwMode="auto">
            <a:xfrm>
              <a:off x="13622" y="8463"/>
              <a:ext cx="406"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62" name="Rectangle 166">
              <a:extLst>
                <a:ext uri="{FF2B5EF4-FFF2-40B4-BE49-F238E27FC236}">
                  <a16:creationId xmlns:a16="http://schemas.microsoft.com/office/drawing/2014/main" id="{0E971A6A-EDF0-4288-A3EA-E849B147264A}"/>
                </a:ext>
              </a:extLst>
            </p:cNvPr>
            <p:cNvSpPr>
              <a:spLocks noChangeArrowheads="1"/>
            </p:cNvSpPr>
            <p:nvPr/>
          </p:nvSpPr>
          <p:spPr bwMode="auto">
            <a:xfrm>
              <a:off x="14388" y="8597"/>
              <a:ext cx="406"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63" name="Rectangle 167">
              <a:extLst>
                <a:ext uri="{FF2B5EF4-FFF2-40B4-BE49-F238E27FC236}">
                  <a16:creationId xmlns:a16="http://schemas.microsoft.com/office/drawing/2014/main" id="{207FAD11-3B5D-4A8B-974B-3D9644E9782C}"/>
                </a:ext>
              </a:extLst>
            </p:cNvPr>
            <p:cNvSpPr>
              <a:spLocks noChangeArrowheads="1"/>
            </p:cNvSpPr>
            <p:nvPr/>
          </p:nvSpPr>
          <p:spPr bwMode="auto">
            <a:xfrm>
              <a:off x="14477" y="7554"/>
              <a:ext cx="405"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64" name="Rectangle 168">
              <a:extLst>
                <a:ext uri="{FF2B5EF4-FFF2-40B4-BE49-F238E27FC236}">
                  <a16:creationId xmlns:a16="http://schemas.microsoft.com/office/drawing/2014/main" id="{7ED22650-BFEC-442E-93C6-23209529CA36}"/>
                </a:ext>
              </a:extLst>
            </p:cNvPr>
            <p:cNvSpPr>
              <a:spLocks noChangeArrowheads="1"/>
            </p:cNvSpPr>
            <p:nvPr/>
          </p:nvSpPr>
          <p:spPr bwMode="auto">
            <a:xfrm>
              <a:off x="11701" y="8382"/>
              <a:ext cx="406"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65" name="Rectangle 169">
              <a:extLst>
                <a:ext uri="{FF2B5EF4-FFF2-40B4-BE49-F238E27FC236}">
                  <a16:creationId xmlns:a16="http://schemas.microsoft.com/office/drawing/2014/main" id="{5AE6B205-F3A1-4495-9DE0-365158A64EE2}"/>
                </a:ext>
              </a:extLst>
            </p:cNvPr>
            <p:cNvSpPr>
              <a:spLocks noChangeArrowheads="1"/>
            </p:cNvSpPr>
            <p:nvPr/>
          </p:nvSpPr>
          <p:spPr bwMode="auto">
            <a:xfrm>
              <a:off x="11945" y="10405"/>
              <a:ext cx="406"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66" name="Rectangle 170">
              <a:extLst>
                <a:ext uri="{FF2B5EF4-FFF2-40B4-BE49-F238E27FC236}">
                  <a16:creationId xmlns:a16="http://schemas.microsoft.com/office/drawing/2014/main" id="{205D06A2-9AA4-4841-ACDE-0DCEB5234C36}"/>
                </a:ext>
              </a:extLst>
            </p:cNvPr>
            <p:cNvSpPr>
              <a:spLocks noChangeArrowheads="1"/>
            </p:cNvSpPr>
            <p:nvPr/>
          </p:nvSpPr>
          <p:spPr bwMode="auto">
            <a:xfrm>
              <a:off x="11291" y="8827"/>
              <a:ext cx="406"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67" name="Rectangle 171">
              <a:extLst>
                <a:ext uri="{FF2B5EF4-FFF2-40B4-BE49-F238E27FC236}">
                  <a16:creationId xmlns:a16="http://schemas.microsoft.com/office/drawing/2014/main" id="{5287296A-DED9-46BD-9D25-63A5C6115739}"/>
                </a:ext>
              </a:extLst>
            </p:cNvPr>
            <p:cNvSpPr>
              <a:spLocks noChangeArrowheads="1"/>
            </p:cNvSpPr>
            <p:nvPr/>
          </p:nvSpPr>
          <p:spPr bwMode="auto">
            <a:xfrm>
              <a:off x="13167" y="9852"/>
              <a:ext cx="405"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68" name="Rectangle 172">
              <a:extLst>
                <a:ext uri="{FF2B5EF4-FFF2-40B4-BE49-F238E27FC236}">
                  <a16:creationId xmlns:a16="http://schemas.microsoft.com/office/drawing/2014/main" id="{C78051C7-B9CD-4C69-B260-8735976C2F37}"/>
                </a:ext>
              </a:extLst>
            </p:cNvPr>
            <p:cNvSpPr>
              <a:spLocks noChangeArrowheads="1"/>
            </p:cNvSpPr>
            <p:nvPr/>
          </p:nvSpPr>
          <p:spPr bwMode="auto">
            <a:xfrm>
              <a:off x="12923" y="9180"/>
              <a:ext cx="405"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69" name="Rectangle 173">
              <a:extLst>
                <a:ext uri="{FF2B5EF4-FFF2-40B4-BE49-F238E27FC236}">
                  <a16:creationId xmlns:a16="http://schemas.microsoft.com/office/drawing/2014/main" id="{37A2F794-9A01-40DA-A378-B7CA04639886}"/>
                </a:ext>
              </a:extLst>
            </p:cNvPr>
            <p:cNvSpPr>
              <a:spLocks noChangeArrowheads="1"/>
            </p:cNvSpPr>
            <p:nvPr/>
          </p:nvSpPr>
          <p:spPr bwMode="auto">
            <a:xfrm>
              <a:off x="12046" y="10097"/>
              <a:ext cx="404"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70" name="Rectangle 174">
              <a:extLst>
                <a:ext uri="{FF2B5EF4-FFF2-40B4-BE49-F238E27FC236}">
                  <a16:creationId xmlns:a16="http://schemas.microsoft.com/office/drawing/2014/main" id="{3C8BAC43-C979-4AEA-96B9-8C9E4382F6FF}"/>
                </a:ext>
              </a:extLst>
            </p:cNvPr>
            <p:cNvSpPr>
              <a:spLocks noChangeArrowheads="1"/>
            </p:cNvSpPr>
            <p:nvPr/>
          </p:nvSpPr>
          <p:spPr bwMode="auto">
            <a:xfrm>
              <a:off x="10736" y="11600"/>
              <a:ext cx="404"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71" name="Rectangle 175">
              <a:extLst>
                <a:ext uri="{FF2B5EF4-FFF2-40B4-BE49-F238E27FC236}">
                  <a16:creationId xmlns:a16="http://schemas.microsoft.com/office/drawing/2014/main" id="{5BDF2400-166D-4048-8EEA-647F5C909071}"/>
                </a:ext>
              </a:extLst>
            </p:cNvPr>
            <p:cNvSpPr>
              <a:spLocks noChangeArrowheads="1"/>
            </p:cNvSpPr>
            <p:nvPr/>
          </p:nvSpPr>
          <p:spPr bwMode="auto">
            <a:xfrm>
              <a:off x="11302" y="10097"/>
              <a:ext cx="405"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72" name="Rectangle 176">
              <a:extLst>
                <a:ext uri="{FF2B5EF4-FFF2-40B4-BE49-F238E27FC236}">
                  <a16:creationId xmlns:a16="http://schemas.microsoft.com/office/drawing/2014/main" id="{92C0C5EF-6356-4DD7-89CB-D81AC5EBCDF8}"/>
                </a:ext>
              </a:extLst>
            </p:cNvPr>
            <p:cNvSpPr>
              <a:spLocks noChangeArrowheads="1"/>
            </p:cNvSpPr>
            <p:nvPr/>
          </p:nvSpPr>
          <p:spPr bwMode="auto">
            <a:xfrm>
              <a:off x="10624" y="9562"/>
              <a:ext cx="406"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73" name="Rectangle 177">
              <a:extLst>
                <a:ext uri="{FF2B5EF4-FFF2-40B4-BE49-F238E27FC236}">
                  <a16:creationId xmlns:a16="http://schemas.microsoft.com/office/drawing/2014/main" id="{7C21D54A-5365-4CD1-8D5A-A00707D28C44}"/>
                </a:ext>
              </a:extLst>
            </p:cNvPr>
            <p:cNvSpPr>
              <a:spLocks noChangeArrowheads="1"/>
            </p:cNvSpPr>
            <p:nvPr/>
          </p:nvSpPr>
          <p:spPr bwMode="auto">
            <a:xfrm>
              <a:off x="12489" y="9707"/>
              <a:ext cx="406"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74" name="Rectangle 178">
              <a:extLst>
                <a:ext uri="{FF2B5EF4-FFF2-40B4-BE49-F238E27FC236}">
                  <a16:creationId xmlns:a16="http://schemas.microsoft.com/office/drawing/2014/main" id="{031C4356-0889-4DF4-897B-1DB59EADE7C0}"/>
                </a:ext>
              </a:extLst>
            </p:cNvPr>
            <p:cNvSpPr>
              <a:spLocks noChangeArrowheads="1"/>
            </p:cNvSpPr>
            <p:nvPr/>
          </p:nvSpPr>
          <p:spPr bwMode="auto">
            <a:xfrm>
              <a:off x="17174" y="3288"/>
              <a:ext cx="406"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75" name="Rectangle 179">
              <a:extLst>
                <a:ext uri="{FF2B5EF4-FFF2-40B4-BE49-F238E27FC236}">
                  <a16:creationId xmlns:a16="http://schemas.microsoft.com/office/drawing/2014/main" id="{E9E75F44-D656-42CC-AF0F-9A0F08FDC8D9}"/>
                </a:ext>
              </a:extLst>
            </p:cNvPr>
            <p:cNvSpPr>
              <a:spLocks noChangeArrowheads="1"/>
            </p:cNvSpPr>
            <p:nvPr/>
          </p:nvSpPr>
          <p:spPr bwMode="auto">
            <a:xfrm>
              <a:off x="17751" y="4272"/>
              <a:ext cx="406"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76" name="Rectangle 180">
              <a:extLst>
                <a:ext uri="{FF2B5EF4-FFF2-40B4-BE49-F238E27FC236}">
                  <a16:creationId xmlns:a16="http://schemas.microsoft.com/office/drawing/2014/main" id="{777F3584-5389-4AA4-8213-23B1BB8BED69}"/>
                </a:ext>
              </a:extLst>
            </p:cNvPr>
            <p:cNvSpPr>
              <a:spLocks noChangeArrowheads="1"/>
            </p:cNvSpPr>
            <p:nvPr/>
          </p:nvSpPr>
          <p:spPr bwMode="auto">
            <a:xfrm>
              <a:off x="17984" y="3808"/>
              <a:ext cx="406"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77" name="Rectangle 181">
              <a:extLst>
                <a:ext uri="{FF2B5EF4-FFF2-40B4-BE49-F238E27FC236}">
                  <a16:creationId xmlns:a16="http://schemas.microsoft.com/office/drawing/2014/main" id="{7C0CF906-C117-4866-AF8E-6AA2E7120266}"/>
                </a:ext>
              </a:extLst>
            </p:cNvPr>
            <p:cNvSpPr>
              <a:spLocks noChangeArrowheads="1"/>
            </p:cNvSpPr>
            <p:nvPr/>
          </p:nvSpPr>
          <p:spPr bwMode="auto">
            <a:xfrm>
              <a:off x="15198" y="5129"/>
              <a:ext cx="405"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78" name="Rectangle 182">
              <a:extLst>
                <a:ext uri="{FF2B5EF4-FFF2-40B4-BE49-F238E27FC236}">
                  <a16:creationId xmlns:a16="http://schemas.microsoft.com/office/drawing/2014/main" id="{BAD8515D-C566-4FA9-AFB8-70CD347B1063}"/>
                </a:ext>
              </a:extLst>
            </p:cNvPr>
            <p:cNvSpPr>
              <a:spLocks noChangeArrowheads="1"/>
            </p:cNvSpPr>
            <p:nvPr/>
          </p:nvSpPr>
          <p:spPr bwMode="auto">
            <a:xfrm>
              <a:off x="17729" y="2749"/>
              <a:ext cx="406"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79" name="Rectangle 183">
              <a:extLst>
                <a:ext uri="{FF2B5EF4-FFF2-40B4-BE49-F238E27FC236}">
                  <a16:creationId xmlns:a16="http://schemas.microsoft.com/office/drawing/2014/main" id="{FE5D1CE0-89AF-44CF-9E18-F019BF627BFF}"/>
                </a:ext>
              </a:extLst>
            </p:cNvPr>
            <p:cNvSpPr>
              <a:spLocks noChangeArrowheads="1"/>
            </p:cNvSpPr>
            <p:nvPr/>
          </p:nvSpPr>
          <p:spPr bwMode="auto">
            <a:xfrm>
              <a:off x="15376" y="4506"/>
              <a:ext cx="405"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80" name="Rectangle 184">
              <a:extLst>
                <a:ext uri="{FF2B5EF4-FFF2-40B4-BE49-F238E27FC236}">
                  <a16:creationId xmlns:a16="http://schemas.microsoft.com/office/drawing/2014/main" id="{7114B2EF-748C-489C-8C89-987E78B93433}"/>
                </a:ext>
              </a:extLst>
            </p:cNvPr>
            <p:cNvSpPr>
              <a:spLocks noChangeArrowheads="1"/>
            </p:cNvSpPr>
            <p:nvPr/>
          </p:nvSpPr>
          <p:spPr bwMode="auto">
            <a:xfrm>
              <a:off x="14732" y="5415"/>
              <a:ext cx="405"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81" name="Rectangle 185">
              <a:extLst>
                <a:ext uri="{FF2B5EF4-FFF2-40B4-BE49-F238E27FC236}">
                  <a16:creationId xmlns:a16="http://schemas.microsoft.com/office/drawing/2014/main" id="{6A14479F-87F3-4E1A-B45B-D8F9A777BDB9}"/>
                </a:ext>
              </a:extLst>
            </p:cNvPr>
            <p:cNvSpPr>
              <a:spLocks noChangeArrowheads="1"/>
            </p:cNvSpPr>
            <p:nvPr/>
          </p:nvSpPr>
          <p:spPr bwMode="auto">
            <a:xfrm>
              <a:off x="16298" y="5768"/>
              <a:ext cx="404"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82" name="Rectangle 186">
              <a:extLst>
                <a:ext uri="{FF2B5EF4-FFF2-40B4-BE49-F238E27FC236}">
                  <a16:creationId xmlns:a16="http://schemas.microsoft.com/office/drawing/2014/main" id="{55344168-3C9B-46EA-AE8A-0F2E659E93F3}"/>
                </a:ext>
              </a:extLst>
            </p:cNvPr>
            <p:cNvSpPr>
              <a:spLocks noChangeArrowheads="1"/>
            </p:cNvSpPr>
            <p:nvPr/>
          </p:nvSpPr>
          <p:spPr bwMode="auto">
            <a:xfrm>
              <a:off x="17064" y="4936"/>
              <a:ext cx="404"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83" name="Rectangle 187">
              <a:extLst>
                <a:ext uri="{FF2B5EF4-FFF2-40B4-BE49-F238E27FC236}">
                  <a16:creationId xmlns:a16="http://schemas.microsoft.com/office/drawing/2014/main" id="{97F2BD64-F096-4242-BAFD-52F3756235BB}"/>
                </a:ext>
              </a:extLst>
            </p:cNvPr>
            <p:cNvSpPr>
              <a:spLocks noChangeArrowheads="1"/>
            </p:cNvSpPr>
            <p:nvPr/>
          </p:nvSpPr>
          <p:spPr bwMode="auto">
            <a:xfrm>
              <a:off x="16153" y="4116"/>
              <a:ext cx="405"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84" name="Rectangle 188">
              <a:extLst>
                <a:ext uri="{FF2B5EF4-FFF2-40B4-BE49-F238E27FC236}">
                  <a16:creationId xmlns:a16="http://schemas.microsoft.com/office/drawing/2014/main" id="{E125A200-7CDD-491A-B766-7F1622F528CB}"/>
                </a:ext>
              </a:extLst>
            </p:cNvPr>
            <p:cNvSpPr>
              <a:spLocks noChangeArrowheads="1"/>
            </p:cNvSpPr>
            <p:nvPr/>
          </p:nvSpPr>
          <p:spPr bwMode="auto">
            <a:xfrm>
              <a:off x="16596" y="6302"/>
              <a:ext cx="406"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85" name="Rectangle 189">
              <a:extLst>
                <a:ext uri="{FF2B5EF4-FFF2-40B4-BE49-F238E27FC236}">
                  <a16:creationId xmlns:a16="http://schemas.microsoft.com/office/drawing/2014/main" id="{4AD0F36B-18F3-4248-88FC-5CB9F4A2C9BB}"/>
                </a:ext>
              </a:extLst>
            </p:cNvPr>
            <p:cNvSpPr>
              <a:spLocks noChangeArrowheads="1"/>
            </p:cNvSpPr>
            <p:nvPr/>
          </p:nvSpPr>
          <p:spPr bwMode="auto">
            <a:xfrm>
              <a:off x="14066" y="5281"/>
              <a:ext cx="406"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86" name="Rectangle 190">
              <a:extLst>
                <a:ext uri="{FF2B5EF4-FFF2-40B4-BE49-F238E27FC236}">
                  <a16:creationId xmlns:a16="http://schemas.microsoft.com/office/drawing/2014/main" id="{615D0EB7-E52A-4034-AF54-EC39AA1108D0}"/>
                </a:ext>
              </a:extLst>
            </p:cNvPr>
            <p:cNvSpPr>
              <a:spLocks noChangeArrowheads="1"/>
            </p:cNvSpPr>
            <p:nvPr/>
          </p:nvSpPr>
          <p:spPr bwMode="auto">
            <a:xfrm>
              <a:off x="13855" y="9050"/>
              <a:ext cx="406"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87" name="Rectangle 191">
              <a:extLst>
                <a:ext uri="{FF2B5EF4-FFF2-40B4-BE49-F238E27FC236}">
                  <a16:creationId xmlns:a16="http://schemas.microsoft.com/office/drawing/2014/main" id="{9CA65E07-9D2C-4B67-9990-3C0430036D2A}"/>
                </a:ext>
              </a:extLst>
            </p:cNvPr>
            <p:cNvSpPr>
              <a:spLocks noChangeArrowheads="1"/>
            </p:cNvSpPr>
            <p:nvPr/>
          </p:nvSpPr>
          <p:spPr bwMode="auto">
            <a:xfrm>
              <a:off x="13622" y="5842"/>
              <a:ext cx="406"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88" name="Rectangle 192">
              <a:extLst>
                <a:ext uri="{FF2B5EF4-FFF2-40B4-BE49-F238E27FC236}">
                  <a16:creationId xmlns:a16="http://schemas.microsoft.com/office/drawing/2014/main" id="{D037692C-8D6B-4A8C-8E32-172B8020F402}"/>
                </a:ext>
              </a:extLst>
            </p:cNvPr>
            <p:cNvSpPr>
              <a:spLocks noChangeArrowheads="1"/>
            </p:cNvSpPr>
            <p:nvPr/>
          </p:nvSpPr>
          <p:spPr bwMode="auto">
            <a:xfrm>
              <a:off x="15176" y="6986"/>
              <a:ext cx="406"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89" name="Rectangle 193">
              <a:extLst>
                <a:ext uri="{FF2B5EF4-FFF2-40B4-BE49-F238E27FC236}">
                  <a16:creationId xmlns:a16="http://schemas.microsoft.com/office/drawing/2014/main" id="{B56C4E1B-CE17-4CC2-8D69-667DF864503D}"/>
                </a:ext>
              </a:extLst>
            </p:cNvPr>
            <p:cNvSpPr>
              <a:spLocks noChangeArrowheads="1"/>
            </p:cNvSpPr>
            <p:nvPr/>
          </p:nvSpPr>
          <p:spPr bwMode="auto">
            <a:xfrm>
              <a:off x="12979" y="7301"/>
              <a:ext cx="404"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90" name="Rectangle 194">
              <a:extLst>
                <a:ext uri="{FF2B5EF4-FFF2-40B4-BE49-F238E27FC236}">
                  <a16:creationId xmlns:a16="http://schemas.microsoft.com/office/drawing/2014/main" id="{2C23405F-0BBB-4CF3-AEB1-EF1453E7974A}"/>
                </a:ext>
              </a:extLst>
            </p:cNvPr>
            <p:cNvSpPr>
              <a:spLocks noChangeArrowheads="1"/>
            </p:cNvSpPr>
            <p:nvPr/>
          </p:nvSpPr>
          <p:spPr bwMode="auto">
            <a:xfrm>
              <a:off x="13434" y="6317"/>
              <a:ext cx="404" cy="383"/>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91" name="Rectangle 195">
              <a:extLst>
                <a:ext uri="{FF2B5EF4-FFF2-40B4-BE49-F238E27FC236}">
                  <a16:creationId xmlns:a16="http://schemas.microsoft.com/office/drawing/2014/main" id="{1DA1DD2C-ED8F-4758-A330-C7EC9C5DAE87}"/>
                </a:ext>
              </a:extLst>
            </p:cNvPr>
            <p:cNvSpPr>
              <a:spLocks noChangeArrowheads="1"/>
            </p:cNvSpPr>
            <p:nvPr/>
          </p:nvSpPr>
          <p:spPr bwMode="auto">
            <a:xfrm>
              <a:off x="14199" y="6080"/>
              <a:ext cx="405"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92" name="Rectangle 196">
              <a:extLst>
                <a:ext uri="{FF2B5EF4-FFF2-40B4-BE49-F238E27FC236}">
                  <a16:creationId xmlns:a16="http://schemas.microsoft.com/office/drawing/2014/main" id="{7C18EFC1-522D-4847-B37E-8AF38F8BBFB4}"/>
                </a:ext>
              </a:extLst>
            </p:cNvPr>
            <p:cNvSpPr>
              <a:spLocks noChangeArrowheads="1"/>
            </p:cNvSpPr>
            <p:nvPr/>
          </p:nvSpPr>
          <p:spPr bwMode="auto">
            <a:xfrm>
              <a:off x="15731" y="6373"/>
              <a:ext cx="405" cy="382"/>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93" name="Rectangle 197">
              <a:extLst>
                <a:ext uri="{FF2B5EF4-FFF2-40B4-BE49-F238E27FC236}">
                  <a16:creationId xmlns:a16="http://schemas.microsoft.com/office/drawing/2014/main" id="{02532209-AA2B-45A0-93F1-11D1D926D85A}"/>
                </a:ext>
              </a:extLst>
            </p:cNvPr>
            <p:cNvSpPr>
              <a:spLocks noChangeArrowheads="1"/>
            </p:cNvSpPr>
            <p:nvPr/>
          </p:nvSpPr>
          <p:spPr bwMode="auto">
            <a:xfrm>
              <a:off x="17375" y="5341"/>
              <a:ext cx="404" cy="38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94" name="Rectangle 198">
              <a:extLst>
                <a:ext uri="{FF2B5EF4-FFF2-40B4-BE49-F238E27FC236}">
                  <a16:creationId xmlns:a16="http://schemas.microsoft.com/office/drawing/2014/main" id="{90A19A96-A377-4E60-A623-5EA4049B0AD1}"/>
                </a:ext>
              </a:extLst>
            </p:cNvPr>
            <p:cNvSpPr>
              <a:spLocks noChangeArrowheads="1"/>
            </p:cNvSpPr>
            <p:nvPr/>
          </p:nvSpPr>
          <p:spPr bwMode="auto">
            <a:xfrm>
              <a:off x="15376" y="3878"/>
              <a:ext cx="405" cy="38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95" name="Rectangle 199">
              <a:extLst>
                <a:ext uri="{FF2B5EF4-FFF2-40B4-BE49-F238E27FC236}">
                  <a16:creationId xmlns:a16="http://schemas.microsoft.com/office/drawing/2014/main" id="{9EC2237D-F044-48AE-8541-6E64ADC98222}"/>
                </a:ext>
              </a:extLst>
            </p:cNvPr>
            <p:cNvSpPr>
              <a:spLocks noChangeArrowheads="1"/>
            </p:cNvSpPr>
            <p:nvPr/>
          </p:nvSpPr>
          <p:spPr bwMode="auto">
            <a:xfrm>
              <a:off x="14599" y="4420"/>
              <a:ext cx="405" cy="38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96" name="Rectangle 200">
              <a:extLst>
                <a:ext uri="{FF2B5EF4-FFF2-40B4-BE49-F238E27FC236}">
                  <a16:creationId xmlns:a16="http://schemas.microsoft.com/office/drawing/2014/main" id="{FA1CE702-AB1F-41B2-A1ED-4386C7C5C98D}"/>
                </a:ext>
              </a:extLst>
            </p:cNvPr>
            <p:cNvSpPr>
              <a:spLocks noChangeArrowheads="1"/>
            </p:cNvSpPr>
            <p:nvPr/>
          </p:nvSpPr>
          <p:spPr bwMode="auto">
            <a:xfrm>
              <a:off x="11824" y="7479"/>
              <a:ext cx="406" cy="38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97" name="Rectangle 201">
              <a:extLst>
                <a:ext uri="{FF2B5EF4-FFF2-40B4-BE49-F238E27FC236}">
                  <a16:creationId xmlns:a16="http://schemas.microsoft.com/office/drawing/2014/main" id="{9B2B6D17-F259-4519-9BD3-8A11D7D9830D}"/>
                </a:ext>
              </a:extLst>
            </p:cNvPr>
            <p:cNvSpPr>
              <a:spLocks noChangeArrowheads="1"/>
            </p:cNvSpPr>
            <p:nvPr/>
          </p:nvSpPr>
          <p:spPr bwMode="auto">
            <a:xfrm>
              <a:off x="12823" y="10316"/>
              <a:ext cx="404" cy="38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98" name="Rectangle 202">
              <a:extLst>
                <a:ext uri="{FF2B5EF4-FFF2-40B4-BE49-F238E27FC236}">
                  <a16:creationId xmlns:a16="http://schemas.microsoft.com/office/drawing/2014/main" id="{1320244F-7C83-4A19-B0BA-31A8323AAAC3}"/>
                </a:ext>
              </a:extLst>
            </p:cNvPr>
            <p:cNvSpPr>
              <a:spLocks noChangeArrowheads="1"/>
            </p:cNvSpPr>
            <p:nvPr/>
          </p:nvSpPr>
          <p:spPr bwMode="auto">
            <a:xfrm>
              <a:off x="6940" y="12491"/>
              <a:ext cx="404" cy="38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399" name="Rectangle 203">
              <a:extLst>
                <a:ext uri="{FF2B5EF4-FFF2-40B4-BE49-F238E27FC236}">
                  <a16:creationId xmlns:a16="http://schemas.microsoft.com/office/drawing/2014/main" id="{4D903995-85C0-4713-9455-87DA35C332D8}"/>
                </a:ext>
              </a:extLst>
            </p:cNvPr>
            <p:cNvSpPr>
              <a:spLocks noChangeArrowheads="1"/>
            </p:cNvSpPr>
            <p:nvPr/>
          </p:nvSpPr>
          <p:spPr bwMode="auto">
            <a:xfrm>
              <a:off x="19594" y="-5"/>
              <a:ext cx="406" cy="38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400" name="Rectangle 204">
              <a:extLst>
                <a:ext uri="{FF2B5EF4-FFF2-40B4-BE49-F238E27FC236}">
                  <a16:creationId xmlns:a16="http://schemas.microsoft.com/office/drawing/2014/main" id="{FE8D2526-52EC-4DCF-84C1-ACA17FB46957}"/>
                </a:ext>
              </a:extLst>
            </p:cNvPr>
            <p:cNvSpPr>
              <a:spLocks noChangeArrowheads="1"/>
            </p:cNvSpPr>
            <p:nvPr/>
          </p:nvSpPr>
          <p:spPr bwMode="auto">
            <a:xfrm>
              <a:off x="19040" y="611"/>
              <a:ext cx="405" cy="38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401" name="Rectangle 205">
              <a:extLst>
                <a:ext uri="{FF2B5EF4-FFF2-40B4-BE49-F238E27FC236}">
                  <a16:creationId xmlns:a16="http://schemas.microsoft.com/office/drawing/2014/main" id="{F13A6362-A602-4573-AFE2-0A22E7B8EADD}"/>
                </a:ext>
              </a:extLst>
            </p:cNvPr>
            <p:cNvSpPr>
              <a:spLocks noChangeArrowheads="1"/>
            </p:cNvSpPr>
            <p:nvPr/>
          </p:nvSpPr>
          <p:spPr bwMode="auto">
            <a:xfrm>
              <a:off x="19594" y="1376"/>
              <a:ext cx="406" cy="38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402" name="Rectangle 206">
              <a:extLst>
                <a:ext uri="{FF2B5EF4-FFF2-40B4-BE49-F238E27FC236}">
                  <a16:creationId xmlns:a16="http://schemas.microsoft.com/office/drawing/2014/main" id="{C304DB27-58DD-4A26-A7F0-2233148B582A}"/>
                </a:ext>
              </a:extLst>
            </p:cNvPr>
            <p:cNvSpPr>
              <a:spLocks noChangeArrowheads="1"/>
            </p:cNvSpPr>
            <p:nvPr/>
          </p:nvSpPr>
          <p:spPr bwMode="auto">
            <a:xfrm>
              <a:off x="18817" y="1242"/>
              <a:ext cx="406" cy="38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403" name="Rectangle 207">
              <a:extLst>
                <a:ext uri="{FF2B5EF4-FFF2-40B4-BE49-F238E27FC236}">
                  <a16:creationId xmlns:a16="http://schemas.microsoft.com/office/drawing/2014/main" id="{5CD06963-1FD0-4FB8-8BB6-948EC89453A9}"/>
                </a:ext>
              </a:extLst>
            </p:cNvPr>
            <p:cNvSpPr>
              <a:spLocks noChangeArrowheads="1"/>
            </p:cNvSpPr>
            <p:nvPr/>
          </p:nvSpPr>
          <p:spPr bwMode="auto">
            <a:xfrm>
              <a:off x="11380" y="10984"/>
              <a:ext cx="405" cy="38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404" name="Rectangle 208">
              <a:extLst>
                <a:ext uri="{FF2B5EF4-FFF2-40B4-BE49-F238E27FC236}">
                  <a16:creationId xmlns:a16="http://schemas.microsoft.com/office/drawing/2014/main" id="{84D67F29-2217-4CCF-8B52-A15A13DF43D2}"/>
                </a:ext>
              </a:extLst>
            </p:cNvPr>
            <p:cNvSpPr>
              <a:spLocks noChangeArrowheads="1"/>
            </p:cNvSpPr>
            <p:nvPr/>
          </p:nvSpPr>
          <p:spPr bwMode="auto">
            <a:xfrm>
              <a:off x="4941" y="14496"/>
              <a:ext cx="406" cy="38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grpSp>
      <p:grpSp>
        <p:nvGrpSpPr>
          <p:cNvPr id="11269" name="Group 218">
            <a:extLst>
              <a:ext uri="{FF2B5EF4-FFF2-40B4-BE49-F238E27FC236}">
                <a16:creationId xmlns:a16="http://schemas.microsoft.com/office/drawing/2014/main" id="{EEE1D770-1EB9-4FBA-8258-DD36E8B48982}"/>
              </a:ext>
            </a:extLst>
          </p:cNvPr>
          <p:cNvGrpSpPr>
            <a:grpSpLocks/>
          </p:cNvGrpSpPr>
          <p:nvPr/>
        </p:nvGrpSpPr>
        <p:grpSpPr bwMode="auto">
          <a:xfrm>
            <a:off x="708026" y="3287713"/>
            <a:ext cx="3035300" cy="1008063"/>
            <a:chOff x="446" y="3976"/>
            <a:chExt cx="1912" cy="635"/>
          </a:xfrm>
        </p:grpSpPr>
        <p:sp>
          <p:nvSpPr>
            <p:cNvPr id="11272" name="Rectangle 214">
              <a:extLst>
                <a:ext uri="{FF2B5EF4-FFF2-40B4-BE49-F238E27FC236}">
                  <a16:creationId xmlns:a16="http://schemas.microsoft.com/office/drawing/2014/main" id="{B5463EF3-E964-4E15-8F9E-DD7CB18A1FAD}"/>
                </a:ext>
              </a:extLst>
            </p:cNvPr>
            <p:cNvSpPr>
              <a:spLocks noChangeArrowheads="1"/>
            </p:cNvSpPr>
            <p:nvPr/>
          </p:nvSpPr>
          <p:spPr bwMode="auto">
            <a:xfrm>
              <a:off x="446" y="4477"/>
              <a:ext cx="44" cy="6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73" name="Rectangle 215">
              <a:extLst>
                <a:ext uri="{FF2B5EF4-FFF2-40B4-BE49-F238E27FC236}">
                  <a16:creationId xmlns:a16="http://schemas.microsoft.com/office/drawing/2014/main" id="{557752EF-6A64-4B51-9BBA-851F2BDC0907}"/>
                </a:ext>
              </a:extLst>
            </p:cNvPr>
            <p:cNvSpPr>
              <a:spLocks noChangeArrowheads="1"/>
            </p:cNvSpPr>
            <p:nvPr/>
          </p:nvSpPr>
          <p:spPr bwMode="auto">
            <a:xfrm>
              <a:off x="453" y="3976"/>
              <a:ext cx="1905" cy="6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t>    Most stable isotope</a:t>
              </a:r>
            </a:p>
            <a:p>
              <a:endParaRPr lang="en-US" altLang="en-US" sz="1200" dirty="0"/>
            </a:p>
            <a:p>
              <a:r>
                <a:rPr lang="en-US" altLang="en-US" sz="1200" dirty="0"/>
                <a:t>    Less stable isotopes</a:t>
              </a:r>
            </a:p>
            <a:p>
              <a:r>
                <a:rPr lang="en-US" altLang="en-US" sz="1200" dirty="0"/>
                <a:t>    </a:t>
              </a:r>
            </a:p>
            <a:p>
              <a:r>
                <a:rPr lang="en-US" altLang="en-US" sz="1200" dirty="0"/>
                <a:t>    Unstable, decay quickly after production</a:t>
              </a:r>
            </a:p>
            <a:p>
              <a:endParaRPr lang="en-US" altLang="en-US" sz="1200" dirty="0"/>
            </a:p>
            <a:p>
              <a:r>
                <a:rPr lang="en-US" altLang="en-US" sz="1200" dirty="0"/>
                <a:t>Note, Lead Z=82 is the largest “stable” element</a:t>
              </a:r>
              <a:endParaRPr lang="en-US" altLang="en-US" dirty="0"/>
            </a:p>
          </p:txBody>
        </p:sp>
        <p:sp>
          <p:nvSpPr>
            <p:cNvPr id="11274" name="Rectangle 212">
              <a:extLst>
                <a:ext uri="{FF2B5EF4-FFF2-40B4-BE49-F238E27FC236}">
                  <a16:creationId xmlns:a16="http://schemas.microsoft.com/office/drawing/2014/main" id="{AE2BA33E-137A-4A6E-9A0B-EF719DB84A89}"/>
                </a:ext>
              </a:extLst>
            </p:cNvPr>
            <p:cNvSpPr>
              <a:spLocks noChangeArrowheads="1"/>
            </p:cNvSpPr>
            <p:nvPr/>
          </p:nvSpPr>
          <p:spPr bwMode="auto">
            <a:xfrm>
              <a:off x="446" y="4237"/>
              <a:ext cx="44" cy="64"/>
            </a:xfrm>
            <a:prstGeom prst="rect">
              <a:avLst/>
            </a:prstGeom>
            <a:blipFill dpi="0" rotWithShape="0">
              <a:blip r:embed="rId2"/>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1275" name="Rectangle 210">
              <a:extLst>
                <a:ext uri="{FF2B5EF4-FFF2-40B4-BE49-F238E27FC236}">
                  <a16:creationId xmlns:a16="http://schemas.microsoft.com/office/drawing/2014/main" id="{A591B821-0094-4404-8644-203053289C07}"/>
                </a:ext>
              </a:extLst>
            </p:cNvPr>
            <p:cNvSpPr>
              <a:spLocks noChangeArrowheads="1"/>
            </p:cNvSpPr>
            <p:nvPr/>
          </p:nvSpPr>
          <p:spPr bwMode="auto">
            <a:xfrm>
              <a:off x="446" y="4011"/>
              <a:ext cx="44" cy="64"/>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grpSp>
      <p:sp>
        <p:nvSpPr>
          <p:cNvPr id="11270" name="Rectangle 216">
            <a:extLst>
              <a:ext uri="{FF2B5EF4-FFF2-40B4-BE49-F238E27FC236}">
                <a16:creationId xmlns:a16="http://schemas.microsoft.com/office/drawing/2014/main" id="{A76F369C-2154-4D16-8B3E-9B660B3F0999}"/>
              </a:ext>
            </a:extLst>
          </p:cNvPr>
          <p:cNvSpPr>
            <a:spLocks noChangeArrowheads="1"/>
          </p:cNvSpPr>
          <p:nvPr/>
        </p:nvSpPr>
        <p:spPr bwMode="auto">
          <a:xfrm>
            <a:off x="2572653" y="2043303"/>
            <a:ext cx="1180172"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t>Number of neutrons</a:t>
            </a:r>
          </a:p>
          <a:p>
            <a:r>
              <a:rPr lang="en-US" altLang="en-US" sz="1400" dirty="0"/>
              <a:t>N = A-Z</a:t>
            </a:r>
            <a:endParaRPr lang="en-US" altLang="en-US" sz="4000" dirty="0"/>
          </a:p>
        </p:txBody>
      </p:sp>
      <p:sp>
        <p:nvSpPr>
          <p:cNvPr id="11271" name="Rectangle 217">
            <a:extLst>
              <a:ext uri="{FF2B5EF4-FFF2-40B4-BE49-F238E27FC236}">
                <a16:creationId xmlns:a16="http://schemas.microsoft.com/office/drawing/2014/main" id="{282BA392-771A-4FC9-AE4F-BA018A171E5B}"/>
              </a:ext>
            </a:extLst>
          </p:cNvPr>
          <p:cNvSpPr>
            <a:spLocks noChangeArrowheads="1"/>
          </p:cNvSpPr>
          <p:nvPr/>
        </p:nvSpPr>
        <p:spPr bwMode="auto">
          <a:xfrm>
            <a:off x="5186363" y="6318250"/>
            <a:ext cx="26035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t>Number of protons  Z</a:t>
            </a:r>
            <a:endParaRPr lang="en-US" altLang="en-US" sz="4000" dirty="0"/>
          </a:p>
        </p:txBody>
      </p:sp>
      <p:sp>
        <p:nvSpPr>
          <p:cNvPr id="2" name="TextBox 1">
            <a:extLst>
              <a:ext uri="{FF2B5EF4-FFF2-40B4-BE49-F238E27FC236}">
                <a16:creationId xmlns:a16="http://schemas.microsoft.com/office/drawing/2014/main" id="{B5EA9CA3-EDC9-41C0-A4E3-B962D48D14D5}"/>
              </a:ext>
            </a:extLst>
          </p:cNvPr>
          <p:cNvSpPr txBox="1"/>
          <p:nvPr/>
        </p:nvSpPr>
        <p:spPr>
          <a:xfrm>
            <a:off x="1055276" y="302820"/>
            <a:ext cx="2220580" cy="461665"/>
          </a:xfrm>
          <a:prstGeom prst="rect">
            <a:avLst/>
          </a:prstGeom>
          <a:noFill/>
        </p:spPr>
        <p:txBody>
          <a:bodyPr wrap="square" rtlCol="0">
            <a:spAutoFit/>
          </a:bodyPr>
          <a:lstStyle/>
          <a:p>
            <a:r>
              <a:rPr lang="en-AU" sz="2400" b="1" dirty="0">
                <a:solidFill>
                  <a:srgbClr val="C00000"/>
                </a:solidFill>
              </a:rPr>
              <a:t>The NZ Graph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5F5E4E3-D877-4FD3-B76A-DDBED26D2B2B}"/>
              </a:ext>
            </a:extLst>
          </p:cNvPr>
          <p:cNvSpPr>
            <a:spLocks noGrp="1" noChangeArrowheads="1"/>
          </p:cNvSpPr>
          <p:nvPr>
            <p:ph type="title"/>
          </p:nvPr>
        </p:nvSpPr>
        <p:spPr/>
        <p:txBody>
          <a:bodyPr/>
          <a:lstStyle/>
          <a:p>
            <a:pPr eaLnBrk="1" hangingPunct="1"/>
            <a:r>
              <a:rPr lang="en-AU" altLang="en-US" sz="4000"/>
              <a:t>Types of Decay of Unstable Nuclei</a:t>
            </a:r>
            <a:r>
              <a:rPr lang="en-US" altLang="en-US" sz="4000"/>
              <a:t> </a:t>
            </a:r>
          </a:p>
        </p:txBody>
      </p:sp>
      <p:grpSp>
        <p:nvGrpSpPr>
          <p:cNvPr id="12291" name="Group 4">
            <a:extLst>
              <a:ext uri="{FF2B5EF4-FFF2-40B4-BE49-F238E27FC236}">
                <a16:creationId xmlns:a16="http://schemas.microsoft.com/office/drawing/2014/main" id="{6BCFBBB4-3A8B-4535-B164-E418B4B3B866}"/>
              </a:ext>
            </a:extLst>
          </p:cNvPr>
          <p:cNvGrpSpPr>
            <a:grpSpLocks/>
          </p:cNvGrpSpPr>
          <p:nvPr/>
        </p:nvGrpSpPr>
        <p:grpSpPr bwMode="auto">
          <a:xfrm>
            <a:off x="4284663" y="1628775"/>
            <a:ext cx="4175125" cy="5040313"/>
            <a:chOff x="113" y="9504"/>
            <a:chExt cx="5012" cy="6714"/>
          </a:xfrm>
        </p:grpSpPr>
        <p:sp>
          <p:nvSpPr>
            <p:cNvPr id="12293" name="Line 5">
              <a:extLst>
                <a:ext uri="{FF2B5EF4-FFF2-40B4-BE49-F238E27FC236}">
                  <a16:creationId xmlns:a16="http://schemas.microsoft.com/office/drawing/2014/main" id="{90546059-3181-43EB-89ED-4301E4A9F8F7}"/>
                </a:ext>
              </a:extLst>
            </p:cNvPr>
            <p:cNvSpPr>
              <a:spLocks noChangeShapeType="1"/>
            </p:cNvSpPr>
            <p:nvPr/>
          </p:nvSpPr>
          <p:spPr bwMode="auto">
            <a:xfrm flipH="1">
              <a:off x="1126" y="13030"/>
              <a:ext cx="1685" cy="2496"/>
            </a:xfrm>
            <a:prstGeom prst="line">
              <a:avLst/>
            </a:prstGeom>
            <a:noFill/>
            <a:ln w="3175">
              <a:solidFill>
                <a:srgbClr val="000000"/>
              </a:solidFill>
              <a:round/>
              <a:headEnd type="none" w="lg" len="sm"/>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2294" name="Line 6">
              <a:extLst>
                <a:ext uri="{FF2B5EF4-FFF2-40B4-BE49-F238E27FC236}">
                  <a16:creationId xmlns:a16="http://schemas.microsoft.com/office/drawing/2014/main" id="{113F84BA-5A9D-4714-B3B4-348A447847A5}"/>
                </a:ext>
              </a:extLst>
            </p:cNvPr>
            <p:cNvSpPr>
              <a:spLocks noChangeShapeType="1"/>
            </p:cNvSpPr>
            <p:nvPr/>
          </p:nvSpPr>
          <p:spPr bwMode="auto">
            <a:xfrm>
              <a:off x="1162" y="15499"/>
              <a:ext cx="3729" cy="1"/>
            </a:xfrm>
            <a:prstGeom prst="line">
              <a:avLst/>
            </a:prstGeom>
            <a:noFill/>
            <a:ln w="12700">
              <a:solidFill>
                <a:srgbClr val="000000"/>
              </a:solidFill>
              <a:round/>
              <a:headEnd type="none" w="lg" len="sm"/>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2295" name="Line 7">
              <a:extLst>
                <a:ext uri="{FF2B5EF4-FFF2-40B4-BE49-F238E27FC236}">
                  <a16:creationId xmlns:a16="http://schemas.microsoft.com/office/drawing/2014/main" id="{BD0F3B45-CE92-4709-95BE-911CA821625A}"/>
                </a:ext>
              </a:extLst>
            </p:cNvPr>
            <p:cNvSpPr>
              <a:spLocks noChangeShapeType="1"/>
            </p:cNvSpPr>
            <p:nvPr/>
          </p:nvSpPr>
          <p:spPr bwMode="auto">
            <a:xfrm flipV="1">
              <a:off x="1162" y="10474"/>
              <a:ext cx="1" cy="5024"/>
            </a:xfrm>
            <a:prstGeom prst="line">
              <a:avLst/>
            </a:prstGeom>
            <a:noFill/>
            <a:ln w="12700">
              <a:solidFill>
                <a:srgbClr val="000000"/>
              </a:solidFill>
              <a:round/>
              <a:headEnd type="none" w="lg" len="sm"/>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2296" name="Line 8">
              <a:extLst>
                <a:ext uri="{FF2B5EF4-FFF2-40B4-BE49-F238E27FC236}">
                  <a16:creationId xmlns:a16="http://schemas.microsoft.com/office/drawing/2014/main" id="{BE47F841-EED0-4BC5-9F4F-4E7B690D8151}"/>
                </a:ext>
              </a:extLst>
            </p:cNvPr>
            <p:cNvSpPr>
              <a:spLocks noChangeShapeType="1"/>
            </p:cNvSpPr>
            <p:nvPr/>
          </p:nvSpPr>
          <p:spPr bwMode="auto">
            <a:xfrm flipV="1">
              <a:off x="1162" y="10833"/>
              <a:ext cx="3147" cy="4665"/>
            </a:xfrm>
            <a:prstGeom prst="line">
              <a:avLst/>
            </a:prstGeom>
            <a:noFill/>
            <a:ln w="6350">
              <a:solidFill>
                <a:srgbClr val="000000"/>
              </a:solidFill>
              <a:prstDash val="dash"/>
              <a:round/>
              <a:headEnd type="none" w="lg" len="sm"/>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2297" name="Rectangle 9">
              <a:extLst>
                <a:ext uri="{FF2B5EF4-FFF2-40B4-BE49-F238E27FC236}">
                  <a16:creationId xmlns:a16="http://schemas.microsoft.com/office/drawing/2014/main" id="{BDADBC74-F817-484E-B162-A2BB63CDADA3}"/>
                </a:ext>
              </a:extLst>
            </p:cNvPr>
            <p:cNvSpPr>
              <a:spLocks noChangeArrowheads="1"/>
            </p:cNvSpPr>
            <p:nvPr/>
          </p:nvSpPr>
          <p:spPr bwMode="auto">
            <a:xfrm>
              <a:off x="1978" y="14421"/>
              <a:ext cx="233" cy="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A</a:t>
              </a:r>
              <a:endParaRPr lang="en-US" altLang="en-US"/>
            </a:p>
          </p:txBody>
        </p:sp>
        <p:sp>
          <p:nvSpPr>
            <p:cNvPr id="12298" name="Rectangle 10">
              <a:extLst>
                <a:ext uri="{FF2B5EF4-FFF2-40B4-BE49-F238E27FC236}">
                  <a16:creationId xmlns:a16="http://schemas.microsoft.com/office/drawing/2014/main" id="{31CEA8AB-B2A3-410C-A679-E457EE44E8FC}"/>
                </a:ext>
              </a:extLst>
            </p:cNvPr>
            <p:cNvSpPr>
              <a:spLocks noChangeArrowheads="1"/>
            </p:cNvSpPr>
            <p:nvPr/>
          </p:nvSpPr>
          <p:spPr bwMode="auto">
            <a:xfrm>
              <a:off x="3609" y="10117"/>
              <a:ext cx="933" cy="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C</a:t>
              </a:r>
            </a:p>
            <a:p>
              <a:r>
                <a:rPr lang="en-US" altLang="en-US" sz="1200"/>
                <a:t>Unstable</a:t>
              </a:r>
              <a:endParaRPr lang="en-US" altLang="en-US"/>
            </a:p>
          </p:txBody>
        </p:sp>
        <p:sp>
          <p:nvSpPr>
            <p:cNvPr id="12299" name="Rectangle 11">
              <a:extLst>
                <a:ext uri="{FF2B5EF4-FFF2-40B4-BE49-F238E27FC236}">
                  <a16:creationId xmlns:a16="http://schemas.microsoft.com/office/drawing/2014/main" id="{BFD73B36-D8BD-4F69-BAA6-7E92231CA4E4}"/>
                </a:ext>
              </a:extLst>
            </p:cNvPr>
            <p:cNvSpPr>
              <a:spLocks noChangeArrowheads="1"/>
            </p:cNvSpPr>
            <p:nvPr/>
          </p:nvSpPr>
          <p:spPr bwMode="auto">
            <a:xfrm>
              <a:off x="2909" y="12090"/>
              <a:ext cx="233" cy="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B</a:t>
              </a:r>
              <a:endParaRPr lang="en-US" altLang="en-US"/>
            </a:p>
          </p:txBody>
        </p:sp>
        <p:sp>
          <p:nvSpPr>
            <p:cNvPr id="12300" name="Rectangle 12">
              <a:extLst>
                <a:ext uri="{FF2B5EF4-FFF2-40B4-BE49-F238E27FC236}">
                  <a16:creationId xmlns:a16="http://schemas.microsoft.com/office/drawing/2014/main" id="{1E43FE71-05C9-4A06-9536-66670201CD57}"/>
                </a:ext>
              </a:extLst>
            </p:cNvPr>
            <p:cNvSpPr>
              <a:spLocks noChangeArrowheads="1"/>
            </p:cNvSpPr>
            <p:nvPr/>
          </p:nvSpPr>
          <p:spPr bwMode="auto">
            <a:xfrm>
              <a:off x="696" y="10295"/>
              <a:ext cx="233" cy="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N</a:t>
              </a:r>
              <a:endParaRPr lang="en-US" altLang="en-US"/>
            </a:p>
          </p:txBody>
        </p:sp>
        <p:sp>
          <p:nvSpPr>
            <p:cNvPr id="12301" name="Rectangle 13">
              <a:extLst>
                <a:ext uri="{FF2B5EF4-FFF2-40B4-BE49-F238E27FC236}">
                  <a16:creationId xmlns:a16="http://schemas.microsoft.com/office/drawing/2014/main" id="{F2A27899-375F-4CF0-8EAA-EBFDA894AA4E}"/>
                </a:ext>
              </a:extLst>
            </p:cNvPr>
            <p:cNvSpPr>
              <a:spLocks noChangeArrowheads="1"/>
            </p:cNvSpPr>
            <p:nvPr/>
          </p:nvSpPr>
          <p:spPr bwMode="auto">
            <a:xfrm>
              <a:off x="4892" y="15677"/>
              <a:ext cx="233" cy="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Z</a:t>
              </a:r>
              <a:endParaRPr lang="en-US" altLang="en-US"/>
            </a:p>
          </p:txBody>
        </p:sp>
        <p:sp>
          <p:nvSpPr>
            <p:cNvPr id="12302" name="Rectangle 14">
              <a:extLst>
                <a:ext uri="{FF2B5EF4-FFF2-40B4-BE49-F238E27FC236}">
                  <a16:creationId xmlns:a16="http://schemas.microsoft.com/office/drawing/2014/main" id="{0E881829-8D96-4A7C-BD09-AD8EAA674875}"/>
                </a:ext>
              </a:extLst>
            </p:cNvPr>
            <p:cNvSpPr>
              <a:spLocks noChangeArrowheads="1"/>
            </p:cNvSpPr>
            <p:nvPr/>
          </p:nvSpPr>
          <p:spPr bwMode="auto">
            <a:xfrm>
              <a:off x="113" y="10935"/>
              <a:ext cx="933" cy="8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ym typeface="Symbol" panose="05050102010706020507" pitchFamily="18" charset="2"/>
                </a:rPr>
                <a:t></a:t>
              </a:r>
              <a:r>
                <a:rPr lang="en-US" altLang="en-US" sz="1200"/>
                <a:t>130 - 160</a:t>
              </a:r>
              <a:endParaRPr lang="en-US" altLang="en-US"/>
            </a:p>
          </p:txBody>
        </p:sp>
        <p:sp>
          <p:nvSpPr>
            <p:cNvPr id="12303" name="Rectangle 15">
              <a:extLst>
                <a:ext uri="{FF2B5EF4-FFF2-40B4-BE49-F238E27FC236}">
                  <a16:creationId xmlns:a16="http://schemas.microsoft.com/office/drawing/2014/main" id="{CA761688-1A3C-435C-ADCD-018BEE54647A}"/>
                </a:ext>
              </a:extLst>
            </p:cNvPr>
            <p:cNvSpPr>
              <a:spLocks noChangeArrowheads="1"/>
            </p:cNvSpPr>
            <p:nvPr/>
          </p:nvSpPr>
          <p:spPr bwMode="auto">
            <a:xfrm>
              <a:off x="3484" y="15678"/>
              <a:ext cx="1408" cy="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ym typeface="Symbol" panose="05050102010706020507" pitchFamily="18" charset="2"/>
                </a:rPr>
                <a:t></a:t>
              </a:r>
              <a:r>
                <a:rPr lang="en-US" altLang="en-US" sz="1200"/>
                <a:t> 90 - 110</a:t>
              </a:r>
              <a:endParaRPr lang="en-US" altLang="en-US"/>
            </a:p>
          </p:txBody>
        </p:sp>
        <p:sp>
          <p:nvSpPr>
            <p:cNvPr id="12304" name="Rectangle 16">
              <a:extLst>
                <a:ext uri="{FF2B5EF4-FFF2-40B4-BE49-F238E27FC236}">
                  <a16:creationId xmlns:a16="http://schemas.microsoft.com/office/drawing/2014/main" id="{158BFE7A-4B6B-43FF-A057-B6427FF43DE1}"/>
                </a:ext>
              </a:extLst>
            </p:cNvPr>
            <p:cNvSpPr>
              <a:spLocks noChangeArrowheads="1"/>
            </p:cNvSpPr>
            <p:nvPr/>
          </p:nvSpPr>
          <p:spPr bwMode="auto">
            <a:xfrm>
              <a:off x="4344" y="10897"/>
              <a:ext cx="681" cy="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N = Z</a:t>
              </a:r>
              <a:endParaRPr lang="en-US" altLang="en-US"/>
            </a:p>
          </p:txBody>
        </p:sp>
        <p:sp>
          <p:nvSpPr>
            <p:cNvPr id="12305" name="Oval 17">
              <a:extLst>
                <a:ext uri="{FF2B5EF4-FFF2-40B4-BE49-F238E27FC236}">
                  <a16:creationId xmlns:a16="http://schemas.microsoft.com/office/drawing/2014/main" id="{9CDB5BA4-8947-4BB3-8FAC-1041D24E076F}"/>
                </a:ext>
              </a:extLst>
            </p:cNvPr>
            <p:cNvSpPr>
              <a:spLocks noChangeArrowheads="1"/>
            </p:cNvSpPr>
            <p:nvPr/>
          </p:nvSpPr>
          <p:spPr bwMode="auto">
            <a:xfrm rot="1905583">
              <a:off x="1440" y="13392"/>
              <a:ext cx="1008" cy="2160"/>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2306" name="Freeform 18">
              <a:extLst>
                <a:ext uri="{FF2B5EF4-FFF2-40B4-BE49-F238E27FC236}">
                  <a16:creationId xmlns:a16="http://schemas.microsoft.com/office/drawing/2014/main" id="{ED296F32-A51F-4ECB-BB07-F85F416123AB}"/>
                </a:ext>
              </a:extLst>
            </p:cNvPr>
            <p:cNvSpPr>
              <a:spLocks/>
            </p:cNvSpPr>
            <p:nvPr/>
          </p:nvSpPr>
          <p:spPr bwMode="auto">
            <a:xfrm>
              <a:off x="2754" y="10071"/>
              <a:ext cx="864" cy="3024"/>
            </a:xfrm>
            <a:custGeom>
              <a:avLst/>
              <a:gdLst>
                <a:gd name="T0" fmla="*/ 0 w 864"/>
                <a:gd name="T1" fmla="*/ 3024 h 3024"/>
                <a:gd name="T2" fmla="*/ 288 w 864"/>
                <a:gd name="T3" fmla="*/ 2448 h 3024"/>
                <a:gd name="T4" fmla="*/ 720 w 864"/>
                <a:gd name="T5" fmla="*/ 864 h 3024"/>
                <a:gd name="T6" fmla="*/ 864 w 864"/>
                <a:gd name="T7" fmla="*/ 0 h 30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4" h="3024">
                  <a:moveTo>
                    <a:pt x="0" y="3024"/>
                  </a:moveTo>
                  <a:cubicBezTo>
                    <a:pt x="84" y="2916"/>
                    <a:pt x="168" y="2808"/>
                    <a:pt x="288" y="2448"/>
                  </a:cubicBezTo>
                  <a:cubicBezTo>
                    <a:pt x="408" y="2088"/>
                    <a:pt x="624" y="1272"/>
                    <a:pt x="720" y="864"/>
                  </a:cubicBezTo>
                  <a:cubicBezTo>
                    <a:pt x="816" y="456"/>
                    <a:pt x="840" y="144"/>
                    <a:pt x="864"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2307" name="Oval 19">
              <a:extLst>
                <a:ext uri="{FF2B5EF4-FFF2-40B4-BE49-F238E27FC236}">
                  <a16:creationId xmlns:a16="http://schemas.microsoft.com/office/drawing/2014/main" id="{D450C5BD-7215-4CED-8D2E-5DAEC5CA602E}"/>
                </a:ext>
              </a:extLst>
            </p:cNvPr>
            <p:cNvSpPr>
              <a:spLocks noChangeArrowheads="1"/>
            </p:cNvSpPr>
            <p:nvPr/>
          </p:nvSpPr>
          <p:spPr bwMode="auto">
            <a:xfrm rot="1133845">
              <a:off x="2728" y="11278"/>
              <a:ext cx="720" cy="2160"/>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2308" name="Oval 20">
              <a:extLst>
                <a:ext uri="{FF2B5EF4-FFF2-40B4-BE49-F238E27FC236}">
                  <a16:creationId xmlns:a16="http://schemas.microsoft.com/office/drawing/2014/main" id="{1A5A48B0-9756-4BF2-B62B-444486D5B0A8}"/>
                </a:ext>
              </a:extLst>
            </p:cNvPr>
            <p:cNvSpPr>
              <a:spLocks noChangeArrowheads="1"/>
            </p:cNvSpPr>
            <p:nvPr/>
          </p:nvSpPr>
          <p:spPr bwMode="auto">
            <a:xfrm>
              <a:off x="3168" y="9504"/>
              <a:ext cx="864" cy="1728"/>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grpSp>
      <p:sp>
        <p:nvSpPr>
          <p:cNvPr id="12292" name="Rectangle 21">
            <a:extLst>
              <a:ext uri="{FF2B5EF4-FFF2-40B4-BE49-F238E27FC236}">
                <a16:creationId xmlns:a16="http://schemas.microsoft.com/office/drawing/2014/main" id="{D6BC98A7-F18A-4C2F-89EA-B4800F732238}"/>
              </a:ext>
            </a:extLst>
          </p:cNvPr>
          <p:cNvSpPr>
            <a:spLocks noChangeArrowheads="1"/>
          </p:cNvSpPr>
          <p:nvPr/>
        </p:nvSpPr>
        <p:spPr bwMode="auto">
          <a:xfrm>
            <a:off x="790006" y="1591343"/>
            <a:ext cx="315519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sz="1600" b="1" dirty="0"/>
              <a:t>REGION A</a:t>
            </a:r>
            <a:r>
              <a:rPr lang="en-AU" altLang="en-US" sz="1600" dirty="0"/>
              <a:t>:  Z = N     Nuclear force acts equally well on each of these nucleon types.</a:t>
            </a:r>
          </a:p>
          <a:p>
            <a:endParaRPr lang="en-AU" altLang="en-US" sz="1600" dirty="0"/>
          </a:p>
          <a:p>
            <a:r>
              <a:rPr lang="en-AU" altLang="en-US" sz="1600" b="1" dirty="0"/>
              <a:t>REGION B</a:t>
            </a:r>
            <a:r>
              <a:rPr lang="en-AU" altLang="en-US" sz="1600" dirty="0"/>
              <a:t>: Tendency for nuclides to have more neutrons than protons to balance out repulsive and attractive forces.</a:t>
            </a:r>
          </a:p>
          <a:p>
            <a:endParaRPr lang="en-AU" altLang="en-US" sz="1600" dirty="0"/>
          </a:p>
          <a:p>
            <a:r>
              <a:rPr lang="en-AU" altLang="en-US" sz="1600" b="1" dirty="0"/>
              <a:t>REGION C</a:t>
            </a:r>
            <a:r>
              <a:rPr lang="en-AU" altLang="en-US" sz="1600" dirty="0"/>
              <a:t>: Z &gt; 83 </a:t>
            </a:r>
            <a:r>
              <a:rPr lang="en-AU" altLang="en-US" sz="1400" dirty="0"/>
              <a:t>(</a:t>
            </a:r>
            <a:r>
              <a:rPr lang="en-AU" altLang="en-US" sz="1400" baseline="-25000" dirty="0"/>
              <a:t>82</a:t>
            </a:r>
            <a:r>
              <a:rPr lang="en-AU" altLang="en-US" sz="1400" dirty="0"/>
              <a:t>Pb is lead).</a:t>
            </a:r>
            <a:endParaRPr lang="en-AU" altLang="en-US" sz="1600" dirty="0"/>
          </a:p>
          <a:p>
            <a:r>
              <a:rPr lang="en-AU" altLang="en-US" sz="1600" dirty="0"/>
              <a:t>Excess neutrons not sufficient to balance forces and nuclides of Z &gt; 82 and are unstable and will decay.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0FCC8ED-45DB-435D-9056-5E9B52388752}"/>
              </a:ext>
            </a:extLst>
          </p:cNvPr>
          <p:cNvSpPr>
            <a:spLocks noGrp="1" noChangeArrowheads="1"/>
          </p:cNvSpPr>
          <p:nvPr>
            <p:ph type="title"/>
          </p:nvPr>
        </p:nvSpPr>
        <p:spPr/>
        <p:txBody>
          <a:bodyPr/>
          <a:lstStyle/>
          <a:p>
            <a:pPr eaLnBrk="1" hangingPunct="1"/>
            <a:r>
              <a:rPr lang="en-AU" altLang="en-US" sz="4000"/>
              <a:t>Types of Decay of Unstable Nuclei</a:t>
            </a:r>
            <a:endParaRPr lang="en-US" altLang="en-US" sz="4000"/>
          </a:p>
        </p:txBody>
      </p:sp>
      <p:sp>
        <p:nvSpPr>
          <p:cNvPr id="13315" name="Rectangle 4">
            <a:extLst>
              <a:ext uri="{FF2B5EF4-FFF2-40B4-BE49-F238E27FC236}">
                <a16:creationId xmlns:a16="http://schemas.microsoft.com/office/drawing/2014/main" id="{08B4D986-0FB1-4290-BBC9-07741B2DAE5E}"/>
              </a:ext>
            </a:extLst>
          </p:cNvPr>
          <p:cNvSpPr>
            <a:spLocks noChangeArrowheads="1"/>
          </p:cNvSpPr>
          <p:nvPr/>
        </p:nvSpPr>
        <p:spPr bwMode="auto">
          <a:xfrm>
            <a:off x="755120" y="1773238"/>
            <a:ext cx="770466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dirty="0"/>
              <a:t>4 methods that unstable nuclei can decay</a:t>
            </a:r>
            <a:endParaRPr lang="en-US" altLang="en-US" dirty="0"/>
          </a:p>
          <a:p>
            <a:endParaRPr lang="en-US" altLang="en-US" dirty="0"/>
          </a:p>
          <a:p>
            <a:pPr marL="342900" indent="-342900">
              <a:buFont typeface="+mj-lt"/>
              <a:buAutoNum type="arabicPeriod"/>
            </a:pPr>
            <a:r>
              <a:rPr lang="en-US" altLang="en-US" b="1" dirty="0"/>
              <a:t>Alpha (α) decay</a:t>
            </a:r>
            <a:r>
              <a:rPr lang="en-US" altLang="en-US" dirty="0"/>
              <a:t> in which α particles (i.e.</a:t>
            </a:r>
            <a:r>
              <a:rPr lang="en-US" altLang="en-US" b="1" dirty="0"/>
              <a:t> </a:t>
            </a:r>
            <a:r>
              <a:rPr lang="en-US" altLang="en-US" b="1" baseline="30000" dirty="0"/>
              <a:t>4</a:t>
            </a:r>
            <a:r>
              <a:rPr lang="en-US" altLang="en-US" b="1" dirty="0"/>
              <a:t>He</a:t>
            </a:r>
            <a:r>
              <a:rPr lang="en-US" altLang="en-US" b="1" baseline="-25000" dirty="0"/>
              <a:t>2</a:t>
            </a:r>
            <a:r>
              <a:rPr lang="en-US" altLang="en-US" dirty="0"/>
              <a:t> nuclei) are emitted from the unstable nuclei. Occurs when Z&gt;83.</a:t>
            </a:r>
          </a:p>
          <a:p>
            <a:pPr marL="342900" indent="-342900">
              <a:buFont typeface="+mj-lt"/>
              <a:buAutoNum type="arabicPeriod"/>
            </a:pPr>
            <a:endParaRPr lang="en-AU" altLang="en-US" dirty="0"/>
          </a:p>
          <a:p>
            <a:pPr marL="342900" indent="-342900">
              <a:buFont typeface="+mj-lt"/>
              <a:buAutoNum type="arabicPeriod"/>
            </a:pPr>
            <a:r>
              <a:rPr lang="en-US" altLang="en-US" b="1" dirty="0"/>
              <a:t>Beta minus (β</a:t>
            </a:r>
            <a:r>
              <a:rPr lang="en-US" altLang="en-US" b="1" baseline="30000" dirty="0"/>
              <a:t>-</a:t>
            </a:r>
            <a:r>
              <a:rPr lang="en-US" altLang="en-US" b="1" dirty="0"/>
              <a:t>)</a:t>
            </a:r>
            <a:r>
              <a:rPr lang="en-US" altLang="en-US" dirty="0"/>
              <a:t> decay in which electrons</a:t>
            </a:r>
            <a:r>
              <a:rPr lang="en-US" altLang="en-US" b="1" dirty="0"/>
              <a:t> </a:t>
            </a:r>
            <a:r>
              <a:rPr lang="en-US" altLang="en-US" b="1" baseline="30000" dirty="0"/>
              <a:t>0</a:t>
            </a:r>
            <a:r>
              <a:rPr lang="en-US" altLang="en-US" b="1" dirty="0"/>
              <a:t>e</a:t>
            </a:r>
            <a:r>
              <a:rPr lang="en-US" altLang="en-US" b="1" baseline="-25000" dirty="0"/>
              <a:t>-1</a:t>
            </a:r>
            <a:r>
              <a:rPr lang="en-US" altLang="en-US" dirty="0"/>
              <a:t>, are emitted. Occurs when nucleus N/Z plot lies above the line of stability.</a:t>
            </a:r>
          </a:p>
          <a:p>
            <a:pPr marL="342900" indent="-342900">
              <a:buFont typeface="+mj-lt"/>
              <a:buAutoNum type="arabicPeriod"/>
            </a:pPr>
            <a:endParaRPr lang="en-AU" altLang="en-US" dirty="0"/>
          </a:p>
          <a:p>
            <a:pPr marL="342900" indent="-342900">
              <a:buFont typeface="+mj-lt"/>
              <a:buAutoNum type="arabicPeriod"/>
            </a:pPr>
            <a:r>
              <a:rPr lang="en-US" altLang="en-US" b="1" dirty="0"/>
              <a:t>Beta plus (β</a:t>
            </a:r>
            <a:r>
              <a:rPr lang="en-US" altLang="en-US" b="1" baseline="30000" dirty="0"/>
              <a:t>+</a:t>
            </a:r>
            <a:r>
              <a:rPr lang="en-US" altLang="en-US" b="1" dirty="0"/>
              <a:t>)</a:t>
            </a:r>
            <a:r>
              <a:rPr lang="en-US" altLang="en-US" dirty="0"/>
              <a:t> decay in which positrons </a:t>
            </a:r>
            <a:r>
              <a:rPr lang="en-US" altLang="en-US" b="1" baseline="30000" dirty="0"/>
              <a:t>0</a:t>
            </a:r>
            <a:r>
              <a:rPr lang="en-US" altLang="en-US" b="1" dirty="0"/>
              <a:t>e</a:t>
            </a:r>
            <a:r>
              <a:rPr lang="en-US" altLang="en-US" b="1" baseline="-25000" dirty="0"/>
              <a:t>+1</a:t>
            </a:r>
            <a:r>
              <a:rPr lang="en-US" altLang="en-US" dirty="0"/>
              <a:t>, are emitted, occurs when N/Z plot lies below the line of stability.</a:t>
            </a:r>
          </a:p>
          <a:p>
            <a:pPr marL="342900" indent="-342900">
              <a:buFont typeface="+mj-lt"/>
              <a:buAutoNum type="arabicPeriod"/>
            </a:pPr>
            <a:endParaRPr lang="en-AU" altLang="en-US" dirty="0"/>
          </a:p>
          <a:p>
            <a:pPr marL="342900" indent="-342900">
              <a:buFont typeface="+mj-lt"/>
              <a:buAutoNum type="arabicPeriod"/>
            </a:pPr>
            <a:r>
              <a:rPr lang="en-US" altLang="en-US" b="1" dirty="0"/>
              <a:t>Spontaneous fission</a:t>
            </a:r>
            <a:r>
              <a:rPr lang="en-US" altLang="en-US" dirty="0"/>
              <a:t> in which the nucleus splits into two parts.</a:t>
            </a:r>
          </a:p>
          <a:p>
            <a:endParaRPr lang="en-US" altLang="en-US" dirty="0"/>
          </a:p>
          <a:p>
            <a:endParaRPr lang="en-US" altLang="en-US" dirty="0"/>
          </a:p>
          <a:p>
            <a:endParaRPr lang="en-US" altLang="en-US" dirty="0"/>
          </a:p>
          <a:p>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DF5D08A5-6FA0-4202-B5A6-1A29D5162081}"/>
              </a:ext>
            </a:extLst>
          </p:cNvPr>
          <p:cNvSpPr>
            <a:spLocks noChangeArrowheads="1"/>
          </p:cNvSpPr>
          <p:nvPr/>
        </p:nvSpPr>
        <p:spPr bwMode="auto">
          <a:xfrm>
            <a:off x="971550" y="3716338"/>
            <a:ext cx="73453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i="1"/>
              <a:t>X</a:t>
            </a:r>
            <a:r>
              <a:rPr lang="en-US" altLang="en-US"/>
              <a:t> is called the parent nucleus, </a:t>
            </a:r>
            <a:r>
              <a:rPr lang="en-US" altLang="en-US" b="1" i="1"/>
              <a:t>Y</a:t>
            </a:r>
            <a:r>
              <a:rPr lang="en-US" altLang="en-US"/>
              <a:t> is called the daughter nucleus.</a:t>
            </a:r>
          </a:p>
          <a:p>
            <a:r>
              <a:rPr lang="en-AU" altLang="en-US"/>
              <a:t>Eg,</a:t>
            </a:r>
            <a:endParaRPr lang="en-US" altLang="en-US"/>
          </a:p>
        </p:txBody>
      </p:sp>
      <p:sp>
        <p:nvSpPr>
          <p:cNvPr id="14339" name="Rectangle 2">
            <a:extLst>
              <a:ext uri="{FF2B5EF4-FFF2-40B4-BE49-F238E27FC236}">
                <a16:creationId xmlns:a16="http://schemas.microsoft.com/office/drawing/2014/main" id="{9E77CC21-1840-4C82-BBC9-873505984EF1}"/>
              </a:ext>
            </a:extLst>
          </p:cNvPr>
          <p:cNvSpPr>
            <a:spLocks noGrp="1" noChangeArrowheads="1"/>
          </p:cNvSpPr>
          <p:nvPr>
            <p:ph type="title"/>
          </p:nvPr>
        </p:nvSpPr>
        <p:spPr/>
        <p:txBody>
          <a:bodyPr/>
          <a:lstStyle/>
          <a:p>
            <a:pPr eaLnBrk="1" hangingPunct="1"/>
            <a:r>
              <a:rPr lang="en-AU" altLang="en-US"/>
              <a:t>Alpha Decay</a:t>
            </a:r>
            <a:r>
              <a:rPr lang="en-AU" altLang="en-US" b="1"/>
              <a:t> – </a:t>
            </a:r>
            <a:r>
              <a:rPr lang="en-AU" altLang="en-US" b="1" baseline="30000"/>
              <a:t>4</a:t>
            </a:r>
            <a:r>
              <a:rPr lang="en-AU" altLang="en-US" b="1"/>
              <a:t>He</a:t>
            </a:r>
            <a:r>
              <a:rPr lang="en-AU" altLang="en-US" b="1" baseline="-25000"/>
              <a:t>2</a:t>
            </a:r>
            <a:endParaRPr lang="en-US" altLang="en-US" b="1" baseline="-25000"/>
          </a:p>
        </p:txBody>
      </p:sp>
      <p:graphicFrame>
        <p:nvGraphicFramePr>
          <p:cNvPr id="14340" name="Object 5">
            <a:extLst>
              <a:ext uri="{FF2B5EF4-FFF2-40B4-BE49-F238E27FC236}">
                <a16:creationId xmlns:a16="http://schemas.microsoft.com/office/drawing/2014/main" id="{EC081E7B-3425-4EE6-9DAF-FC0576CEE478}"/>
              </a:ext>
            </a:extLst>
          </p:cNvPr>
          <p:cNvGraphicFramePr>
            <a:graphicFrameLocks noGrp="1" noChangeAspect="1"/>
          </p:cNvGraphicFramePr>
          <p:nvPr>
            <p:ph sz="half" idx="1"/>
          </p:nvPr>
        </p:nvGraphicFramePr>
        <p:xfrm>
          <a:off x="1331913" y="2651125"/>
          <a:ext cx="5616575" cy="555625"/>
        </p:xfrm>
        <a:graphic>
          <a:graphicData uri="http://schemas.openxmlformats.org/presentationml/2006/ole">
            <mc:AlternateContent xmlns:mc="http://schemas.openxmlformats.org/markup-compatibility/2006">
              <mc:Choice xmlns:v="urn:schemas-microsoft-com:vml" Requires="v">
                <p:oleObj spid="_x0000_s1026" name="Equation" r:id="rId3" imgW="2311400" imgH="228600" progId="Equation.3">
                  <p:embed/>
                </p:oleObj>
              </mc:Choice>
              <mc:Fallback>
                <p:oleObj name="Equation" r:id="rId3" imgW="2311400" imgH="228600" progId="Equation.3">
                  <p:embed/>
                  <p:pic>
                    <p:nvPicPr>
                      <p:cNvPr id="14340" name="Object 5">
                        <a:extLst>
                          <a:ext uri="{FF2B5EF4-FFF2-40B4-BE49-F238E27FC236}">
                            <a16:creationId xmlns:a16="http://schemas.microsoft.com/office/drawing/2014/main" id="{EC081E7B-3425-4EE6-9DAF-FC0576CEE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651125"/>
                        <a:ext cx="5616575"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2" name="Object 8">
            <a:extLst>
              <a:ext uri="{FF2B5EF4-FFF2-40B4-BE49-F238E27FC236}">
                <a16:creationId xmlns:a16="http://schemas.microsoft.com/office/drawing/2014/main" id="{6BC93447-786F-453D-A971-4EF40BF9028E}"/>
              </a:ext>
            </a:extLst>
          </p:cNvPr>
          <p:cNvGraphicFramePr>
            <a:graphicFrameLocks noGrp="1" noChangeAspect="1"/>
          </p:cNvGraphicFramePr>
          <p:nvPr>
            <p:ph sz="half" idx="2"/>
          </p:nvPr>
        </p:nvGraphicFramePr>
        <p:xfrm>
          <a:off x="1836738" y="4508500"/>
          <a:ext cx="5080000" cy="592138"/>
        </p:xfrm>
        <a:graphic>
          <a:graphicData uri="http://schemas.openxmlformats.org/presentationml/2006/ole">
            <mc:AlternateContent xmlns:mc="http://schemas.openxmlformats.org/markup-compatibility/2006">
              <mc:Choice xmlns:v="urn:schemas-microsoft-com:vml" Requires="v">
                <p:oleObj spid="_x0000_s1027" name="Equation" r:id="rId5" imgW="2070100" imgH="241300" progId="Equation.3">
                  <p:embed/>
                </p:oleObj>
              </mc:Choice>
              <mc:Fallback>
                <p:oleObj name="Equation" r:id="rId5" imgW="2070100" imgH="241300" progId="Equation.3">
                  <p:embed/>
                  <p:pic>
                    <p:nvPicPr>
                      <p:cNvPr id="14342" name="Object 8">
                        <a:extLst>
                          <a:ext uri="{FF2B5EF4-FFF2-40B4-BE49-F238E27FC236}">
                            <a16:creationId xmlns:a16="http://schemas.microsoft.com/office/drawing/2014/main" id="{6BC93447-786F-453D-A971-4EF40BF902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6738" y="4508500"/>
                        <a:ext cx="5080000"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1" name="Rectangle 4">
            <a:extLst>
              <a:ext uri="{FF2B5EF4-FFF2-40B4-BE49-F238E27FC236}">
                <a16:creationId xmlns:a16="http://schemas.microsoft.com/office/drawing/2014/main" id="{64606FD0-412E-4496-98EF-E32AD521DF0E}"/>
              </a:ext>
            </a:extLst>
          </p:cNvPr>
          <p:cNvSpPr>
            <a:spLocks noChangeArrowheads="1"/>
          </p:cNvSpPr>
          <p:nvPr/>
        </p:nvSpPr>
        <p:spPr bwMode="auto">
          <a:xfrm>
            <a:off x="971550" y="1985963"/>
            <a:ext cx="35131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The general α-decay equation </a:t>
            </a:r>
            <a:r>
              <a:rPr lang="en-US" altLang="en-US">
                <a:sym typeface="Symbol" panose="05050102010706020507" pitchFamily="18" charset="2"/>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D83CE79C-CA02-4C20-A1AC-A22F5855FE0F}"/>
              </a:ext>
            </a:extLst>
          </p:cNvPr>
          <p:cNvSpPr>
            <a:spLocks noChangeArrowheads="1"/>
          </p:cNvSpPr>
          <p:nvPr/>
        </p:nvSpPr>
        <p:spPr bwMode="auto">
          <a:xfrm>
            <a:off x="1187624" y="1989138"/>
            <a:ext cx="739916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Both </a:t>
            </a:r>
            <a:r>
              <a:rPr lang="en-US" altLang="en-US" baseline="30000" dirty="0"/>
              <a:t>238</a:t>
            </a:r>
            <a:r>
              <a:rPr lang="en-US" altLang="en-US" dirty="0"/>
              <a:t>U</a:t>
            </a:r>
            <a:r>
              <a:rPr lang="en-US" altLang="en-US" baseline="-25000" dirty="0"/>
              <a:t>92</a:t>
            </a:r>
            <a:r>
              <a:rPr lang="en-US" altLang="en-US" dirty="0"/>
              <a:t> and </a:t>
            </a:r>
            <a:r>
              <a:rPr lang="en-US" altLang="en-US" baseline="30000" dirty="0"/>
              <a:t>234</a:t>
            </a:r>
            <a:r>
              <a:rPr lang="en-US" altLang="en-US" dirty="0"/>
              <a:t>Th</a:t>
            </a:r>
            <a:r>
              <a:rPr lang="en-US" altLang="en-US" baseline="-25000" dirty="0"/>
              <a:t>90  </a:t>
            </a:r>
            <a:r>
              <a:rPr lang="en-US" altLang="en-US" dirty="0"/>
              <a:t>have atomic number &gt; 82 and are therefore unstable.</a:t>
            </a:r>
          </a:p>
          <a:p>
            <a:endParaRPr lang="en-AU" altLang="en-US" dirty="0"/>
          </a:p>
          <a:p>
            <a:r>
              <a:rPr lang="en-AU" altLang="en-US" dirty="0"/>
              <a:t>Proton neutron ratio of Uranium and Thorium,</a:t>
            </a:r>
          </a:p>
          <a:p>
            <a:endParaRPr lang="en-AU" altLang="en-US" dirty="0"/>
          </a:p>
          <a:p>
            <a:r>
              <a:rPr lang="en-AU" altLang="en-US" dirty="0"/>
              <a:t>For </a:t>
            </a:r>
            <a:r>
              <a:rPr lang="en-AU" altLang="en-US" b="1" baseline="30000" dirty="0"/>
              <a:t>238</a:t>
            </a:r>
            <a:r>
              <a:rPr lang="en-AU" altLang="en-US" b="1" dirty="0"/>
              <a:t>U</a:t>
            </a:r>
            <a:r>
              <a:rPr lang="en-AU" altLang="en-US" b="1" baseline="-25000" dirty="0"/>
              <a:t>92</a:t>
            </a:r>
            <a:r>
              <a:rPr lang="en-AU" altLang="en-US" dirty="0"/>
              <a:t>, </a:t>
            </a:r>
          </a:p>
          <a:p>
            <a:endParaRPr lang="en-AU" altLang="en-US" dirty="0"/>
          </a:p>
          <a:p>
            <a:endParaRPr lang="en-AU" altLang="en-US" dirty="0"/>
          </a:p>
          <a:p>
            <a:endParaRPr lang="en-AU" altLang="en-US" dirty="0"/>
          </a:p>
          <a:p>
            <a:r>
              <a:rPr lang="en-AU" altLang="en-US" dirty="0"/>
              <a:t>For </a:t>
            </a:r>
            <a:r>
              <a:rPr lang="en-AU" altLang="en-US" b="1" baseline="30000" dirty="0"/>
              <a:t>234</a:t>
            </a:r>
            <a:r>
              <a:rPr lang="en-AU" altLang="en-US" b="1" dirty="0"/>
              <a:t>Th</a:t>
            </a:r>
            <a:r>
              <a:rPr lang="en-AU" altLang="en-US" b="1" baseline="-25000" dirty="0"/>
              <a:t>90</a:t>
            </a:r>
            <a:r>
              <a:rPr lang="en-AU" altLang="en-US" dirty="0"/>
              <a:t>,</a:t>
            </a:r>
          </a:p>
        </p:txBody>
      </p:sp>
      <p:sp>
        <p:nvSpPr>
          <p:cNvPr id="15363" name="Rectangle 3">
            <a:extLst>
              <a:ext uri="{FF2B5EF4-FFF2-40B4-BE49-F238E27FC236}">
                <a16:creationId xmlns:a16="http://schemas.microsoft.com/office/drawing/2014/main" id="{0D2AAFF2-57DC-4CE0-B87D-98A8BA161534}"/>
              </a:ext>
            </a:extLst>
          </p:cNvPr>
          <p:cNvSpPr>
            <a:spLocks noGrp="1" noChangeArrowheads="1"/>
          </p:cNvSpPr>
          <p:nvPr>
            <p:ph type="title"/>
          </p:nvPr>
        </p:nvSpPr>
        <p:spPr/>
        <p:txBody>
          <a:bodyPr/>
          <a:lstStyle/>
          <a:p>
            <a:pPr eaLnBrk="1" hangingPunct="1"/>
            <a:r>
              <a:rPr lang="en-AU" altLang="en-US" dirty="0"/>
              <a:t>Alpha Decay</a:t>
            </a:r>
            <a:r>
              <a:rPr lang="en-AU" altLang="en-US" b="1" dirty="0"/>
              <a:t> – </a:t>
            </a:r>
            <a:r>
              <a:rPr lang="en-AU" altLang="en-US" b="1" baseline="30000" dirty="0"/>
              <a:t>4</a:t>
            </a:r>
            <a:r>
              <a:rPr lang="en-AU" altLang="en-US" b="1" dirty="0"/>
              <a:t>He</a:t>
            </a:r>
            <a:r>
              <a:rPr lang="en-AU" altLang="en-US" b="1" baseline="-25000" dirty="0"/>
              <a:t>2</a:t>
            </a:r>
            <a:endParaRPr lang="en-US" altLang="en-US" b="1" baseline="-25000" dirty="0"/>
          </a:p>
        </p:txBody>
      </p:sp>
      <p:graphicFrame>
        <p:nvGraphicFramePr>
          <p:cNvPr id="15364" name="Object 9">
            <a:extLst>
              <a:ext uri="{FF2B5EF4-FFF2-40B4-BE49-F238E27FC236}">
                <a16:creationId xmlns:a16="http://schemas.microsoft.com/office/drawing/2014/main" id="{C53F2691-5098-481C-889E-13C6942FB4EC}"/>
              </a:ext>
            </a:extLst>
          </p:cNvPr>
          <p:cNvGraphicFramePr>
            <a:graphicFrameLocks noGrp="1" noChangeAspect="1"/>
          </p:cNvGraphicFramePr>
          <p:nvPr>
            <p:ph sz="half" idx="1"/>
            <p:extLst>
              <p:ext uri="{D42A27DB-BD31-4B8C-83A1-F6EECF244321}">
                <p14:modId xmlns:p14="http://schemas.microsoft.com/office/powerpoint/2010/main" val="610110724"/>
              </p:ext>
            </p:extLst>
          </p:nvPr>
        </p:nvGraphicFramePr>
        <p:xfrm>
          <a:off x="2843808" y="3215634"/>
          <a:ext cx="2662238" cy="771525"/>
        </p:xfrm>
        <a:graphic>
          <a:graphicData uri="http://schemas.openxmlformats.org/presentationml/2006/ole">
            <mc:AlternateContent xmlns:mc="http://schemas.openxmlformats.org/markup-compatibility/2006">
              <mc:Choice xmlns:v="urn:schemas-microsoft-com:vml" Requires="v">
                <p:oleObj spid="_x0000_s2050" name="Equation" r:id="rId3" imgW="1358310" imgH="393529" progId="Equation.3">
                  <p:embed/>
                </p:oleObj>
              </mc:Choice>
              <mc:Fallback>
                <p:oleObj name="Equation" r:id="rId3" imgW="1358310" imgH="393529" progId="Equation.3">
                  <p:embed/>
                  <p:pic>
                    <p:nvPicPr>
                      <p:cNvPr id="15364" name="Object 9">
                        <a:extLst>
                          <a:ext uri="{FF2B5EF4-FFF2-40B4-BE49-F238E27FC236}">
                            <a16:creationId xmlns:a16="http://schemas.microsoft.com/office/drawing/2014/main" id="{C53F2691-5098-481C-889E-13C6942FB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215634"/>
                        <a:ext cx="2662238"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5" name="Object 11">
            <a:extLst>
              <a:ext uri="{FF2B5EF4-FFF2-40B4-BE49-F238E27FC236}">
                <a16:creationId xmlns:a16="http://schemas.microsoft.com/office/drawing/2014/main" id="{C9C20302-699E-447D-A622-EB3DF6612A20}"/>
              </a:ext>
            </a:extLst>
          </p:cNvPr>
          <p:cNvGraphicFramePr>
            <a:graphicFrameLocks noGrp="1" noChangeAspect="1"/>
          </p:cNvGraphicFramePr>
          <p:nvPr>
            <p:ph sz="half" idx="2"/>
            <p:extLst>
              <p:ext uri="{D42A27DB-BD31-4B8C-83A1-F6EECF244321}">
                <p14:modId xmlns:p14="http://schemas.microsoft.com/office/powerpoint/2010/main" val="3407443462"/>
              </p:ext>
            </p:extLst>
          </p:nvPr>
        </p:nvGraphicFramePr>
        <p:xfrm>
          <a:off x="2808089" y="4368312"/>
          <a:ext cx="2733675" cy="792162"/>
        </p:xfrm>
        <a:graphic>
          <a:graphicData uri="http://schemas.openxmlformats.org/presentationml/2006/ole">
            <mc:AlternateContent xmlns:mc="http://schemas.openxmlformats.org/markup-compatibility/2006">
              <mc:Choice xmlns:v="urn:schemas-microsoft-com:vml" Requires="v">
                <p:oleObj spid="_x0000_s2051" name="Equation" r:id="rId5" imgW="1358310" imgH="393529" progId="Equation.3">
                  <p:embed/>
                </p:oleObj>
              </mc:Choice>
              <mc:Fallback>
                <p:oleObj name="Equation" r:id="rId5" imgW="1358310" imgH="393529" progId="Equation.3">
                  <p:embed/>
                  <p:pic>
                    <p:nvPicPr>
                      <p:cNvPr id="15365" name="Object 11">
                        <a:extLst>
                          <a:ext uri="{FF2B5EF4-FFF2-40B4-BE49-F238E27FC236}">
                            <a16:creationId xmlns:a16="http://schemas.microsoft.com/office/drawing/2014/main" id="{C9C20302-699E-447D-A622-EB3DF6612A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089" y="4368312"/>
                        <a:ext cx="2733675"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6" name="Text Box 13">
            <a:extLst>
              <a:ext uri="{FF2B5EF4-FFF2-40B4-BE49-F238E27FC236}">
                <a16:creationId xmlns:a16="http://schemas.microsoft.com/office/drawing/2014/main" id="{CBAD2CD6-4052-4B74-9FBA-AD7E6F31208B}"/>
              </a:ext>
            </a:extLst>
          </p:cNvPr>
          <p:cNvSpPr txBox="1">
            <a:spLocks noChangeArrowheads="1"/>
          </p:cNvSpPr>
          <p:nvPr/>
        </p:nvSpPr>
        <p:spPr bwMode="auto">
          <a:xfrm>
            <a:off x="1619672" y="5300663"/>
            <a:ext cx="70560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dirty="0"/>
              <a:t>Thorium is more unstable than Uranium, therefore more energy must be released and this is done by a </a:t>
            </a:r>
            <a:r>
              <a:rPr lang="en-AU" altLang="en-US" dirty="0">
                <a:sym typeface="Symbol" panose="05050102010706020507" pitchFamily="18" charset="2"/>
              </a:rPr>
              <a:t>- decay </a:t>
            </a:r>
            <a:r>
              <a:rPr lang="en-AU" altLang="en-US" dirty="0"/>
              <a:t>( </a:t>
            </a:r>
            <a:r>
              <a:rPr lang="en-AU" altLang="en-US" dirty="0">
                <a:sym typeface="Symbol" panose="05050102010706020507" pitchFamily="18" charset="2"/>
              </a:rPr>
              <a:t>-ray photon </a:t>
            </a:r>
            <a:r>
              <a:rPr lang="en-AU" altLang="en-US" dirty="0">
                <a:cs typeface="Arial" panose="020B0604020202020204" pitchFamily="34" charset="0"/>
                <a:sym typeface="Symbol" panose="05050102010706020507" pitchFamily="18" charset="2"/>
              </a:rPr>
              <a:t>&gt;</a:t>
            </a:r>
            <a:r>
              <a:rPr lang="en-AU" altLang="en-US" dirty="0">
                <a:sym typeface="Symbol" panose="05050102010706020507" pitchFamily="18" charset="2"/>
              </a:rPr>
              <a:t>0.5 MeV).  This reduces the N/Z ratio and the daughter nucleus becomes more stable.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E03B1DE-D2E5-4A05-AF06-1FD82DC5EAF6}"/>
              </a:ext>
            </a:extLst>
          </p:cNvPr>
          <p:cNvSpPr>
            <a:spLocks noGrp="1" noChangeArrowheads="1"/>
          </p:cNvSpPr>
          <p:nvPr>
            <p:ph type="title"/>
          </p:nvPr>
        </p:nvSpPr>
        <p:spPr/>
        <p:txBody>
          <a:bodyPr/>
          <a:lstStyle/>
          <a:p>
            <a:pPr eaLnBrk="1" hangingPunct="1"/>
            <a:r>
              <a:rPr lang="en-AU" altLang="en-US"/>
              <a:t>Alpha Decay</a:t>
            </a:r>
            <a:r>
              <a:rPr lang="en-AU" altLang="en-US" b="1"/>
              <a:t> – </a:t>
            </a:r>
            <a:r>
              <a:rPr lang="en-AU" altLang="en-US" b="1" baseline="30000"/>
              <a:t>4</a:t>
            </a:r>
            <a:r>
              <a:rPr lang="en-AU" altLang="en-US" b="1"/>
              <a:t>He</a:t>
            </a:r>
            <a:r>
              <a:rPr lang="en-AU" altLang="en-US" b="1" baseline="-25000"/>
              <a:t>2</a:t>
            </a:r>
            <a:endParaRPr lang="en-US" altLang="en-US" b="1" baseline="-25000"/>
          </a:p>
        </p:txBody>
      </p:sp>
      <p:pic>
        <p:nvPicPr>
          <p:cNvPr id="16388" name="Picture 5">
            <a:extLst>
              <a:ext uri="{FF2B5EF4-FFF2-40B4-BE49-F238E27FC236}">
                <a16:creationId xmlns:a16="http://schemas.microsoft.com/office/drawing/2014/main" id="{04D1EBA6-8A3F-4AEE-B92E-8D43164FB5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3141663"/>
            <a:ext cx="5761038" cy="3594100"/>
          </a:xfrm>
          <a:noFill/>
        </p:spPr>
      </p:pic>
      <p:sp>
        <p:nvSpPr>
          <p:cNvPr id="16387" name="Rectangle 4">
            <a:extLst>
              <a:ext uri="{FF2B5EF4-FFF2-40B4-BE49-F238E27FC236}">
                <a16:creationId xmlns:a16="http://schemas.microsoft.com/office/drawing/2014/main" id="{06FB8A9E-E2B1-4C42-9F24-873E09A1236F}"/>
              </a:ext>
            </a:extLst>
          </p:cNvPr>
          <p:cNvSpPr>
            <a:spLocks noChangeArrowheads="1"/>
          </p:cNvSpPr>
          <p:nvPr/>
        </p:nvSpPr>
        <p:spPr bwMode="auto">
          <a:xfrm>
            <a:off x="971021" y="1700213"/>
            <a:ext cx="770466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en-US" altLang="en-US" sz="1600" dirty="0"/>
              <a:t>Nuclei have discrete energy levels, just like atoms. </a:t>
            </a:r>
          </a:p>
          <a:p>
            <a:pPr marL="285750" indent="-285750">
              <a:buFont typeface="Arial" panose="020B0604020202020204" pitchFamily="34" charset="0"/>
              <a:buChar char="•"/>
            </a:pPr>
            <a:r>
              <a:rPr lang="en-US" altLang="en-US" sz="1600" dirty="0"/>
              <a:t>When an α-particle is emitted the daughter nucleus is often excited. i.e. it is in an energy state above the lowest (ground) state.</a:t>
            </a:r>
          </a:p>
          <a:p>
            <a:pPr marL="285750" indent="-285750">
              <a:buFont typeface="Arial" panose="020B0604020202020204" pitchFamily="34" charset="0"/>
              <a:buChar char="•"/>
            </a:pPr>
            <a:r>
              <a:rPr lang="en-AU" altLang="en-US" sz="1600" dirty="0"/>
              <a:t>Daughter nucleus is usually in an excited state also and must release energy to become stable.</a:t>
            </a:r>
            <a:endParaRPr lang="en-US" altLang="en-US" sz="1600" dirty="0"/>
          </a:p>
        </p:txBody>
      </p:sp>
      <p:sp>
        <p:nvSpPr>
          <p:cNvPr id="16389" name="Text Box 7">
            <a:extLst>
              <a:ext uri="{FF2B5EF4-FFF2-40B4-BE49-F238E27FC236}">
                <a16:creationId xmlns:a16="http://schemas.microsoft.com/office/drawing/2014/main" id="{B400BDB7-EA10-4D71-A69C-1267BBE030B2}"/>
              </a:ext>
            </a:extLst>
          </p:cNvPr>
          <p:cNvSpPr txBox="1">
            <a:spLocks noChangeArrowheads="1"/>
          </p:cNvSpPr>
          <p:nvPr/>
        </p:nvSpPr>
        <p:spPr bwMode="auto">
          <a:xfrm>
            <a:off x="5580063" y="3213100"/>
            <a:ext cx="3240087"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dirty="0">
                <a:sym typeface="Symbol" panose="05050102010706020507" pitchFamily="18" charset="2"/>
              </a:rPr>
              <a:t>E for nuclide state are greater than the E for atomic energy levels, hence -rays have more energy than their counterpart.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4F103B8-6E9E-4309-89E9-6AB58E876A40}"/>
              </a:ext>
            </a:extLst>
          </p:cNvPr>
          <p:cNvSpPr>
            <a:spLocks noGrp="1" noChangeArrowheads="1"/>
          </p:cNvSpPr>
          <p:nvPr>
            <p:ph type="title"/>
          </p:nvPr>
        </p:nvSpPr>
        <p:spPr>
          <a:xfrm>
            <a:off x="982133" y="685801"/>
            <a:ext cx="7704667" cy="1093787"/>
          </a:xfrm>
        </p:spPr>
        <p:txBody>
          <a:bodyPr/>
          <a:lstStyle/>
          <a:p>
            <a:pPr eaLnBrk="1" hangingPunct="1"/>
            <a:r>
              <a:rPr lang="en-US" altLang="en-US" b="1" dirty="0">
                <a:solidFill>
                  <a:srgbClr val="C00000"/>
                </a:solidFill>
              </a:rPr>
              <a:t>Beta Minus Decay - </a:t>
            </a:r>
            <a:r>
              <a:rPr lang="en-US" altLang="en-US" b="1" dirty="0">
                <a:solidFill>
                  <a:srgbClr val="C00000"/>
                </a:solidFill>
                <a:sym typeface="Symbol" panose="05050102010706020507" pitchFamily="18" charset="2"/>
              </a:rPr>
              <a:t></a:t>
            </a:r>
            <a:r>
              <a:rPr lang="en-US" altLang="en-US" b="1" baseline="30000" dirty="0">
                <a:solidFill>
                  <a:srgbClr val="C00000"/>
                </a:solidFill>
                <a:sym typeface="Symbol" panose="05050102010706020507" pitchFamily="18" charset="2"/>
              </a:rPr>
              <a:t>-</a:t>
            </a:r>
          </a:p>
        </p:txBody>
      </p:sp>
      <p:graphicFrame>
        <p:nvGraphicFramePr>
          <p:cNvPr id="17411" name="Object 5">
            <a:extLst>
              <a:ext uri="{FF2B5EF4-FFF2-40B4-BE49-F238E27FC236}">
                <a16:creationId xmlns:a16="http://schemas.microsoft.com/office/drawing/2014/main" id="{A16CD819-7670-42FA-8175-2972D3287260}"/>
              </a:ext>
            </a:extLst>
          </p:cNvPr>
          <p:cNvGraphicFramePr>
            <a:graphicFrameLocks noGrp="1" noChangeAspect="1"/>
          </p:cNvGraphicFramePr>
          <p:nvPr>
            <p:ph sz="half" idx="1"/>
          </p:nvPr>
        </p:nvGraphicFramePr>
        <p:xfrm>
          <a:off x="2339975" y="2420938"/>
          <a:ext cx="4176713" cy="708025"/>
        </p:xfrm>
        <a:graphic>
          <a:graphicData uri="http://schemas.openxmlformats.org/presentationml/2006/ole">
            <mc:AlternateContent xmlns:mc="http://schemas.openxmlformats.org/markup-compatibility/2006">
              <mc:Choice xmlns:v="urn:schemas-microsoft-com:vml" Requires="v">
                <p:oleObj spid="_x0000_s3074" name="Equation" r:id="rId3" imgW="1574117" imgH="266584" progId="Equation.3">
                  <p:embed/>
                </p:oleObj>
              </mc:Choice>
              <mc:Fallback>
                <p:oleObj name="Equation" r:id="rId3" imgW="1574117" imgH="266584" progId="Equation.3">
                  <p:embed/>
                  <p:pic>
                    <p:nvPicPr>
                      <p:cNvPr id="17411" name="Object 5">
                        <a:extLst>
                          <a:ext uri="{FF2B5EF4-FFF2-40B4-BE49-F238E27FC236}">
                            <a16:creationId xmlns:a16="http://schemas.microsoft.com/office/drawing/2014/main" id="{A16CD819-7670-42FA-8175-2972D32872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2420938"/>
                        <a:ext cx="4176713"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416" name="Picture 10">
            <a:extLst>
              <a:ext uri="{FF2B5EF4-FFF2-40B4-BE49-F238E27FC236}">
                <a16:creationId xmlns:a16="http://schemas.microsoft.com/office/drawing/2014/main" id="{DB5F2685-624A-484C-9AFE-9AAEBCD5D032}"/>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84213" y="3357563"/>
            <a:ext cx="288925" cy="255587"/>
          </a:xfrm>
          <a:noFill/>
        </p:spPr>
      </p:pic>
      <p:sp>
        <p:nvSpPr>
          <p:cNvPr id="17412" name="Rectangle 4">
            <a:extLst>
              <a:ext uri="{FF2B5EF4-FFF2-40B4-BE49-F238E27FC236}">
                <a16:creationId xmlns:a16="http://schemas.microsoft.com/office/drawing/2014/main" id="{E4F182E2-7108-42FF-BE24-8C6F8917C022}"/>
              </a:ext>
            </a:extLst>
          </p:cNvPr>
          <p:cNvSpPr>
            <a:spLocks noChangeArrowheads="1"/>
          </p:cNvSpPr>
          <p:nvPr/>
        </p:nvSpPr>
        <p:spPr bwMode="auto">
          <a:xfrm>
            <a:off x="1337025" y="1667670"/>
            <a:ext cx="583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Occurs only when a nucleus has an excess of neutrons.</a:t>
            </a:r>
          </a:p>
        </p:txBody>
      </p:sp>
      <p:sp>
        <p:nvSpPr>
          <p:cNvPr id="17413" name="Line 7">
            <a:extLst>
              <a:ext uri="{FF2B5EF4-FFF2-40B4-BE49-F238E27FC236}">
                <a16:creationId xmlns:a16="http://schemas.microsoft.com/office/drawing/2014/main" id="{CBD44D3F-05CE-40AF-8135-908F1D4DADD5}"/>
              </a:ext>
            </a:extLst>
          </p:cNvPr>
          <p:cNvSpPr>
            <a:spLocks noChangeShapeType="1"/>
          </p:cNvSpPr>
          <p:nvPr/>
        </p:nvSpPr>
        <p:spPr bwMode="auto">
          <a:xfrm flipH="1">
            <a:off x="6588125" y="2349500"/>
            <a:ext cx="576263"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4" name="Text Box 8">
            <a:extLst>
              <a:ext uri="{FF2B5EF4-FFF2-40B4-BE49-F238E27FC236}">
                <a16:creationId xmlns:a16="http://schemas.microsoft.com/office/drawing/2014/main" id="{01CCA8E8-F225-4D75-AC29-15FF3CE7C333}"/>
              </a:ext>
            </a:extLst>
          </p:cNvPr>
          <p:cNvSpPr txBox="1">
            <a:spLocks noChangeArrowheads="1"/>
          </p:cNvSpPr>
          <p:nvPr/>
        </p:nvSpPr>
        <p:spPr bwMode="auto">
          <a:xfrm>
            <a:off x="7164388" y="2060575"/>
            <a:ext cx="151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a:t>Anti-neutrino</a:t>
            </a:r>
            <a:endParaRPr lang="en-US" altLang="en-US"/>
          </a:p>
        </p:txBody>
      </p:sp>
      <p:sp>
        <p:nvSpPr>
          <p:cNvPr id="17415" name="Text Box 9">
            <a:extLst>
              <a:ext uri="{FF2B5EF4-FFF2-40B4-BE49-F238E27FC236}">
                <a16:creationId xmlns:a16="http://schemas.microsoft.com/office/drawing/2014/main" id="{8BAC099F-5460-40EC-8329-57932D87374E}"/>
              </a:ext>
            </a:extLst>
          </p:cNvPr>
          <p:cNvSpPr txBox="1">
            <a:spLocks noChangeArrowheads="1"/>
          </p:cNvSpPr>
          <p:nvPr/>
        </p:nvSpPr>
        <p:spPr bwMode="auto">
          <a:xfrm>
            <a:off x="611188" y="32131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AU" altLang="en-US"/>
          </a:p>
        </p:txBody>
      </p:sp>
      <p:sp>
        <p:nvSpPr>
          <p:cNvPr id="17417" name="Text Box 12">
            <a:extLst>
              <a:ext uri="{FF2B5EF4-FFF2-40B4-BE49-F238E27FC236}">
                <a16:creationId xmlns:a16="http://schemas.microsoft.com/office/drawing/2014/main" id="{854C2095-477C-4930-A0E1-B500030FE9E8}"/>
              </a:ext>
            </a:extLst>
          </p:cNvPr>
          <p:cNvSpPr txBox="1">
            <a:spLocks noChangeArrowheads="1"/>
          </p:cNvSpPr>
          <p:nvPr/>
        </p:nvSpPr>
        <p:spPr bwMode="auto">
          <a:xfrm>
            <a:off x="611188" y="3284538"/>
            <a:ext cx="813752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dirty="0"/>
              <a:t>      is an antimatter particle with very high energy, tiny mass and travels near the speed of light.</a:t>
            </a:r>
          </a:p>
          <a:p>
            <a:pPr>
              <a:spcBef>
                <a:spcPct val="50000"/>
              </a:spcBef>
            </a:pPr>
            <a:r>
              <a:rPr lang="en-AU" altLang="en-US" dirty="0"/>
              <a:t>Only interacts with matter with </a:t>
            </a:r>
            <a:r>
              <a:rPr lang="en-AU" altLang="en-US" b="1" dirty="0">
                <a:solidFill>
                  <a:srgbClr val="C00000"/>
                </a:solidFill>
              </a:rPr>
              <a:t>The Weak Force</a:t>
            </a:r>
            <a:r>
              <a:rPr lang="en-AU" altLang="en-US" dirty="0"/>
              <a:t>, very difficult to detect but has been verified experimentally.</a:t>
            </a:r>
          </a:p>
          <a:p>
            <a:pPr>
              <a:spcBef>
                <a:spcPct val="50000"/>
              </a:spcBef>
            </a:pPr>
            <a:r>
              <a:rPr lang="en-AU" altLang="en-US" dirty="0"/>
              <a:t>Must exist to conserve momentum in the collision and energy and the </a:t>
            </a:r>
            <a:r>
              <a:rPr lang="en-AU" altLang="en-US" dirty="0">
                <a:sym typeface="Symbol" panose="05050102010706020507" pitchFamily="18" charset="2"/>
              </a:rPr>
              <a:t></a:t>
            </a:r>
            <a:r>
              <a:rPr lang="en-AU" altLang="en-US" baseline="30000" dirty="0">
                <a:sym typeface="Symbol" panose="05050102010706020507" pitchFamily="18" charset="2"/>
              </a:rPr>
              <a:t>-</a:t>
            </a:r>
            <a:r>
              <a:rPr lang="en-AU" altLang="en-US" dirty="0">
                <a:sym typeface="Symbol" panose="05050102010706020507" pitchFamily="18" charset="2"/>
              </a:rPr>
              <a:t> is emitted with a range of energies.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F89061D-60B3-4BB3-8BA1-DDA3FE38C339}"/>
              </a:ext>
            </a:extLst>
          </p:cNvPr>
          <p:cNvSpPr>
            <a:spLocks noGrp="1" noChangeArrowheads="1"/>
          </p:cNvSpPr>
          <p:nvPr>
            <p:ph type="title"/>
          </p:nvPr>
        </p:nvSpPr>
        <p:spPr>
          <a:xfrm>
            <a:off x="982133" y="685802"/>
            <a:ext cx="7704667" cy="935038"/>
          </a:xfrm>
        </p:spPr>
        <p:txBody>
          <a:bodyPr/>
          <a:lstStyle/>
          <a:p>
            <a:pPr eaLnBrk="1" hangingPunct="1"/>
            <a:r>
              <a:rPr lang="en-US" altLang="en-US" b="1" dirty="0">
                <a:solidFill>
                  <a:srgbClr val="C00000"/>
                </a:solidFill>
              </a:rPr>
              <a:t>Beta Minus Decay - </a:t>
            </a:r>
            <a:r>
              <a:rPr lang="en-US" altLang="en-US" b="1" dirty="0">
                <a:solidFill>
                  <a:srgbClr val="C00000"/>
                </a:solidFill>
                <a:sym typeface="Symbol" panose="05050102010706020507" pitchFamily="18" charset="2"/>
              </a:rPr>
              <a:t></a:t>
            </a:r>
            <a:r>
              <a:rPr lang="en-US" altLang="en-US" b="1" baseline="30000" dirty="0">
                <a:solidFill>
                  <a:srgbClr val="C00000"/>
                </a:solidFill>
                <a:sym typeface="Symbol" panose="05050102010706020507" pitchFamily="18" charset="2"/>
              </a:rPr>
              <a:t>-</a:t>
            </a:r>
          </a:p>
        </p:txBody>
      </p:sp>
      <p:graphicFrame>
        <p:nvGraphicFramePr>
          <p:cNvPr id="18436" name="Object 7">
            <a:extLst>
              <a:ext uri="{FF2B5EF4-FFF2-40B4-BE49-F238E27FC236}">
                <a16:creationId xmlns:a16="http://schemas.microsoft.com/office/drawing/2014/main" id="{B1BF97B8-141C-47B8-84E0-051E85F2FD05}"/>
              </a:ext>
            </a:extLst>
          </p:cNvPr>
          <p:cNvGraphicFramePr>
            <a:graphicFrameLocks noGrp="1" noChangeAspect="1"/>
          </p:cNvGraphicFramePr>
          <p:nvPr>
            <p:ph sz="half" idx="1"/>
          </p:nvPr>
        </p:nvGraphicFramePr>
        <p:xfrm>
          <a:off x="2052638" y="2405063"/>
          <a:ext cx="4391025" cy="631825"/>
        </p:xfrm>
        <a:graphic>
          <a:graphicData uri="http://schemas.openxmlformats.org/presentationml/2006/ole">
            <mc:AlternateContent xmlns:mc="http://schemas.openxmlformats.org/markup-compatibility/2006">
              <mc:Choice xmlns:v="urn:schemas-microsoft-com:vml" Requires="v">
                <p:oleObj spid="_x0000_s4098" name="Equation" r:id="rId3" imgW="1765300" imgH="254000" progId="Equation.3">
                  <p:embed/>
                </p:oleObj>
              </mc:Choice>
              <mc:Fallback>
                <p:oleObj name="Equation" r:id="rId3" imgW="1765300" imgH="254000" progId="Equation.3">
                  <p:embed/>
                  <p:pic>
                    <p:nvPicPr>
                      <p:cNvPr id="18436" name="Object 7">
                        <a:extLst>
                          <a:ext uri="{FF2B5EF4-FFF2-40B4-BE49-F238E27FC236}">
                            <a16:creationId xmlns:a16="http://schemas.microsoft.com/office/drawing/2014/main" id="{B1BF97B8-141C-47B8-84E0-051E85F2FD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38" y="2405063"/>
                        <a:ext cx="4391025"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 name="Text Box 4">
            <a:extLst>
              <a:ext uri="{FF2B5EF4-FFF2-40B4-BE49-F238E27FC236}">
                <a16:creationId xmlns:a16="http://schemas.microsoft.com/office/drawing/2014/main" id="{57FD52E9-A4FA-4FC9-9C13-B4276ADAD856}"/>
              </a:ext>
            </a:extLst>
          </p:cNvPr>
          <p:cNvSpPr txBox="1">
            <a:spLocks noChangeArrowheads="1"/>
          </p:cNvSpPr>
          <p:nvPr/>
        </p:nvSpPr>
        <p:spPr bwMode="auto">
          <a:xfrm>
            <a:off x="827584" y="2012951"/>
            <a:ext cx="81359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a:t>General </a:t>
            </a:r>
            <a:r>
              <a:rPr lang="en-AU" altLang="en-US">
                <a:sym typeface="Symbol" panose="05050102010706020507" pitchFamily="18" charset="2"/>
              </a:rPr>
              <a:t></a:t>
            </a:r>
            <a:r>
              <a:rPr lang="en-AU" altLang="en-US" baseline="30000">
                <a:sym typeface="Symbol" panose="05050102010706020507" pitchFamily="18" charset="2"/>
              </a:rPr>
              <a:t>-</a:t>
            </a:r>
            <a:r>
              <a:rPr lang="en-AU" altLang="en-US">
                <a:sym typeface="Symbol" panose="05050102010706020507" pitchFamily="18" charset="2"/>
              </a:rPr>
              <a:t> decay process,</a:t>
            </a:r>
          </a:p>
        </p:txBody>
      </p:sp>
      <p:sp>
        <p:nvSpPr>
          <p:cNvPr id="18437" name="Rectangle 9">
            <a:extLst>
              <a:ext uri="{FF2B5EF4-FFF2-40B4-BE49-F238E27FC236}">
                <a16:creationId xmlns:a16="http://schemas.microsoft.com/office/drawing/2014/main" id="{C5A34FA5-DA53-4B30-A6B4-95B56D92034C}"/>
              </a:ext>
            </a:extLst>
          </p:cNvPr>
          <p:cNvSpPr>
            <a:spLocks noChangeArrowheads="1"/>
          </p:cNvSpPr>
          <p:nvPr/>
        </p:nvSpPr>
        <p:spPr bwMode="auto">
          <a:xfrm>
            <a:off x="539750" y="3429000"/>
            <a:ext cx="8355013"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The mass number of daughter = that of its parent but it has a greater atomic</a:t>
            </a:r>
          </a:p>
          <a:p>
            <a:r>
              <a:rPr lang="en-US" altLang="en-US"/>
              <a:t>number. The neutron proton ratio is decreased.</a:t>
            </a:r>
          </a:p>
          <a:p>
            <a:endParaRPr lang="en-AU" altLang="en-US"/>
          </a:p>
          <a:p>
            <a:r>
              <a:rPr lang="en-US" altLang="en-US"/>
              <a:t>After β</a:t>
            </a:r>
            <a:r>
              <a:rPr lang="en-US" altLang="en-US" baseline="30000"/>
              <a:t>-</a:t>
            </a:r>
            <a:r>
              <a:rPr lang="en-US" altLang="en-US"/>
              <a:t> decay occurs the daughter nucleus may be left in an excited state so that</a:t>
            </a:r>
          </a:p>
          <a:p>
            <a:r>
              <a:rPr lang="en-US" altLang="en-US"/>
              <a:t>the β</a:t>
            </a:r>
            <a:r>
              <a:rPr lang="en-US" altLang="en-US" baseline="30000"/>
              <a:t>-</a:t>
            </a:r>
            <a:r>
              <a:rPr lang="en-US" altLang="en-US"/>
              <a:t> emission is followed quickly by the emission of a γ-ray photon.</a:t>
            </a:r>
          </a:p>
          <a:p>
            <a:endParaRPr lang="en-US" altLang="en-US"/>
          </a:p>
          <a:p>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6790758-EE67-4F9D-8F12-942C835E3CC5}"/>
              </a:ext>
            </a:extLst>
          </p:cNvPr>
          <p:cNvSpPr>
            <a:spLocks noGrp="1" noChangeArrowheads="1"/>
          </p:cNvSpPr>
          <p:nvPr>
            <p:ph type="title"/>
          </p:nvPr>
        </p:nvSpPr>
        <p:spPr>
          <a:xfrm>
            <a:off x="457200" y="457200"/>
            <a:ext cx="8229600" cy="1100138"/>
          </a:xfrm>
        </p:spPr>
        <p:txBody>
          <a:bodyPr/>
          <a:lstStyle/>
          <a:p>
            <a:pPr eaLnBrk="1" hangingPunct="1"/>
            <a:r>
              <a:rPr lang="en-US" altLang="en-US" b="1" dirty="0">
                <a:solidFill>
                  <a:srgbClr val="C00000"/>
                </a:solidFill>
              </a:rPr>
              <a:t>Beta Plus Decay - </a:t>
            </a:r>
            <a:r>
              <a:rPr lang="en-US" altLang="en-US" b="1" dirty="0">
                <a:solidFill>
                  <a:srgbClr val="C00000"/>
                </a:solidFill>
                <a:sym typeface="Symbol" panose="05050102010706020507" pitchFamily="18" charset="2"/>
              </a:rPr>
              <a:t></a:t>
            </a:r>
            <a:r>
              <a:rPr lang="en-US" altLang="en-US" b="1" baseline="30000" dirty="0">
                <a:solidFill>
                  <a:srgbClr val="C00000"/>
                </a:solidFill>
                <a:sym typeface="Symbol" panose="05050102010706020507" pitchFamily="18" charset="2"/>
              </a:rPr>
              <a:t>+</a:t>
            </a:r>
          </a:p>
        </p:txBody>
      </p:sp>
      <p:graphicFrame>
        <p:nvGraphicFramePr>
          <p:cNvPr id="19459" name="Object 5">
            <a:extLst>
              <a:ext uri="{FF2B5EF4-FFF2-40B4-BE49-F238E27FC236}">
                <a16:creationId xmlns:a16="http://schemas.microsoft.com/office/drawing/2014/main" id="{A8450505-2FF9-47AA-8971-991E734BEE94}"/>
              </a:ext>
            </a:extLst>
          </p:cNvPr>
          <p:cNvGraphicFramePr>
            <a:graphicFrameLocks noGrp="1" noChangeAspect="1"/>
          </p:cNvGraphicFramePr>
          <p:nvPr>
            <p:ph sz="half" idx="1"/>
          </p:nvPr>
        </p:nvGraphicFramePr>
        <p:xfrm>
          <a:off x="1581150" y="3797300"/>
          <a:ext cx="1790700" cy="254000"/>
        </p:xfrm>
        <a:graphic>
          <a:graphicData uri="http://schemas.openxmlformats.org/presentationml/2006/ole">
            <mc:AlternateContent xmlns:mc="http://schemas.openxmlformats.org/markup-compatibility/2006">
              <mc:Choice xmlns:v="urn:schemas-microsoft-com:vml" Requires="v">
                <p:oleObj spid="_x0000_s5122" name="Equation" r:id="rId3" imgW="1790700" imgH="254000" progId="Equation.3">
                  <p:embed/>
                </p:oleObj>
              </mc:Choice>
              <mc:Fallback>
                <p:oleObj name="Equation" r:id="rId3" imgW="1790700" imgH="254000" progId="Equation.3">
                  <p:embed/>
                  <p:pic>
                    <p:nvPicPr>
                      <p:cNvPr id="19459" name="Object 5">
                        <a:extLst>
                          <a:ext uri="{FF2B5EF4-FFF2-40B4-BE49-F238E27FC236}">
                            <a16:creationId xmlns:a16="http://schemas.microsoft.com/office/drawing/2014/main" id="{A8450505-2FF9-47AA-8971-991E734BE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3797300"/>
                        <a:ext cx="17907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0" name="Object 8">
            <a:extLst>
              <a:ext uri="{FF2B5EF4-FFF2-40B4-BE49-F238E27FC236}">
                <a16:creationId xmlns:a16="http://schemas.microsoft.com/office/drawing/2014/main" id="{10136D09-9876-4232-AD13-7CE6306424A8}"/>
              </a:ext>
            </a:extLst>
          </p:cNvPr>
          <p:cNvGraphicFramePr>
            <a:graphicFrameLocks noGrp="1" noChangeAspect="1"/>
          </p:cNvGraphicFramePr>
          <p:nvPr>
            <p:ph sz="quarter" idx="2"/>
          </p:nvPr>
        </p:nvGraphicFramePr>
        <p:xfrm>
          <a:off x="2339975" y="2349500"/>
          <a:ext cx="3671888" cy="617538"/>
        </p:xfrm>
        <a:graphic>
          <a:graphicData uri="http://schemas.openxmlformats.org/presentationml/2006/ole">
            <mc:AlternateContent xmlns:mc="http://schemas.openxmlformats.org/markup-compatibility/2006">
              <mc:Choice xmlns:v="urn:schemas-microsoft-com:vml" Requires="v">
                <p:oleObj spid="_x0000_s5123" name="Equation" r:id="rId5" imgW="1586811" imgH="266584" progId="Equation.3">
                  <p:embed/>
                </p:oleObj>
              </mc:Choice>
              <mc:Fallback>
                <p:oleObj name="Equation" r:id="rId5" imgW="1586811" imgH="266584" progId="Equation.3">
                  <p:embed/>
                  <p:pic>
                    <p:nvPicPr>
                      <p:cNvPr id="19460" name="Object 8">
                        <a:extLst>
                          <a:ext uri="{FF2B5EF4-FFF2-40B4-BE49-F238E27FC236}">
                            <a16:creationId xmlns:a16="http://schemas.microsoft.com/office/drawing/2014/main" id="{10136D09-9876-4232-AD13-7CE6306424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2349500"/>
                        <a:ext cx="3671888"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4" name="Object 11">
            <a:extLst>
              <a:ext uri="{FF2B5EF4-FFF2-40B4-BE49-F238E27FC236}">
                <a16:creationId xmlns:a16="http://schemas.microsoft.com/office/drawing/2014/main" id="{9BCD75DC-D33E-4B7B-AC4B-8CF861E8103D}"/>
              </a:ext>
            </a:extLst>
          </p:cNvPr>
          <p:cNvGraphicFramePr>
            <a:graphicFrameLocks noGrp="1" noChangeAspect="1"/>
          </p:cNvGraphicFramePr>
          <p:nvPr>
            <p:ph sz="quarter" idx="3"/>
          </p:nvPr>
        </p:nvGraphicFramePr>
        <p:xfrm>
          <a:off x="2339975" y="5229225"/>
          <a:ext cx="4391025" cy="649288"/>
        </p:xfrm>
        <a:graphic>
          <a:graphicData uri="http://schemas.openxmlformats.org/presentationml/2006/ole">
            <mc:AlternateContent xmlns:mc="http://schemas.openxmlformats.org/markup-compatibility/2006">
              <mc:Choice xmlns:v="urn:schemas-microsoft-com:vml" Requires="v">
                <p:oleObj spid="_x0000_s5124" name="Equation" r:id="rId7" imgW="1802618" imgH="266584" progId="Equation.3">
                  <p:embed/>
                </p:oleObj>
              </mc:Choice>
              <mc:Fallback>
                <p:oleObj name="Equation" r:id="rId7" imgW="1802618" imgH="266584" progId="Equation.3">
                  <p:embed/>
                  <p:pic>
                    <p:nvPicPr>
                      <p:cNvPr id="19464" name="Object 11">
                        <a:extLst>
                          <a:ext uri="{FF2B5EF4-FFF2-40B4-BE49-F238E27FC236}">
                            <a16:creationId xmlns:a16="http://schemas.microsoft.com/office/drawing/2014/main" id="{9BCD75DC-D33E-4B7B-AC4B-8CF861E810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5229225"/>
                        <a:ext cx="4391025"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1" name="Text Box 4">
            <a:extLst>
              <a:ext uri="{FF2B5EF4-FFF2-40B4-BE49-F238E27FC236}">
                <a16:creationId xmlns:a16="http://schemas.microsoft.com/office/drawing/2014/main" id="{3F9A17DD-843B-43D7-928B-512D0E88A070}"/>
              </a:ext>
            </a:extLst>
          </p:cNvPr>
          <p:cNvSpPr txBox="1">
            <a:spLocks noChangeArrowheads="1"/>
          </p:cNvSpPr>
          <p:nvPr/>
        </p:nvSpPr>
        <p:spPr bwMode="auto">
          <a:xfrm>
            <a:off x="971600" y="1557338"/>
            <a:ext cx="7704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This occurs when the parent nucleus has too many protons. A proton is converted into a neutron plus a positron and a neutrino.</a:t>
            </a:r>
          </a:p>
        </p:txBody>
      </p:sp>
      <p:sp>
        <p:nvSpPr>
          <p:cNvPr id="19462" name="Rectangle 7">
            <a:extLst>
              <a:ext uri="{FF2B5EF4-FFF2-40B4-BE49-F238E27FC236}">
                <a16:creationId xmlns:a16="http://schemas.microsoft.com/office/drawing/2014/main" id="{1F5D8968-C307-486B-9CBF-2E103ADFF696}"/>
              </a:ext>
            </a:extLst>
          </p:cNvPr>
          <p:cNvSpPr>
            <a:spLocks noChangeArrowheads="1"/>
          </p:cNvSpPr>
          <p:nvPr/>
        </p:nvSpPr>
        <p:spPr bwMode="auto">
          <a:xfrm>
            <a:off x="611188" y="3500438"/>
            <a:ext cx="361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The general equation is therefore:</a:t>
            </a:r>
          </a:p>
        </p:txBody>
      </p:sp>
      <p:sp>
        <p:nvSpPr>
          <p:cNvPr id="19463" name="Rectangle 10">
            <a:extLst>
              <a:ext uri="{FF2B5EF4-FFF2-40B4-BE49-F238E27FC236}">
                <a16:creationId xmlns:a16="http://schemas.microsoft.com/office/drawing/2014/main" id="{2449CA2D-1E80-4B56-89C9-BC5B1FACF18D}"/>
              </a:ext>
            </a:extLst>
          </p:cNvPr>
          <p:cNvSpPr>
            <a:spLocks noChangeArrowheads="1"/>
          </p:cNvSpPr>
          <p:nvPr/>
        </p:nvSpPr>
        <p:spPr bwMode="auto">
          <a:xfrm>
            <a:off x="611188" y="4797425"/>
            <a:ext cx="161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An example 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590D193-CE12-4FEE-9952-7C6B92D1632B}"/>
              </a:ext>
            </a:extLst>
          </p:cNvPr>
          <p:cNvSpPr>
            <a:spLocks noGrp="1" noChangeArrowheads="1"/>
          </p:cNvSpPr>
          <p:nvPr>
            <p:ph type="title"/>
          </p:nvPr>
        </p:nvSpPr>
        <p:spPr/>
        <p:txBody>
          <a:bodyPr/>
          <a:lstStyle/>
          <a:p>
            <a:pPr eaLnBrk="1" hangingPunct="1"/>
            <a:r>
              <a:rPr lang="en-US" altLang="en-US"/>
              <a:t>Beta Plus Decay</a:t>
            </a:r>
            <a:r>
              <a:rPr lang="en-US" altLang="en-US" b="1"/>
              <a:t> - </a:t>
            </a:r>
            <a:r>
              <a:rPr lang="en-US" altLang="en-US" b="1">
                <a:sym typeface="Symbol" panose="05050102010706020507" pitchFamily="18" charset="2"/>
              </a:rPr>
              <a:t></a:t>
            </a:r>
            <a:r>
              <a:rPr lang="en-US" altLang="en-US" b="1" baseline="30000">
                <a:sym typeface="Symbol" panose="05050102010706020507" pitchFamily="18" charset="2"/>
              </a:rPr>
              <a:t>+</a:t>
            </a:r>
          </a:p>
        </p:txBody>
      </p:sp>
      <p:graphicFrame>
        <p:nvGraphicFramePr>
          <p:cNvPr id="20484" name="Object 5">
            <a:extLst>
              <a:ext uri="{FF2B5EF4-FFF2-40B4-BE49-F238E27FC236}">
                <a16:creationId xmlns:a16="http://schemas.microsoft.com/office/drawing/2014/main" id="{3A42A26F-8A2C-405E-BEB2-C6B9C18CF2F0}"/>
              </a:ext>
            </a:extLst>
          </p:cNvPr>
          <p:cNvGraphicFramePr>
            <a:graphicFrameLocks noGrp="1" noChangeAspect="1"/>
          </p:cNvGraphicFramePr>
          <p:nvPr>
            <p:ph idx="1"/>
            <p:extLst>
              <p:ext uri="{D42A27DB-BD31-4B8C-83A1-F6EECF244321}">
                <p14:modId xmlns:p14="http://schemas.microsoft.com/office/powerpoint/2010/main" val="2353397804"/>
              </p:ext>
            </p:extLst>
          </p:nvPr>
        </p:nvGraphicFramePr>
        <p:xfrm>
          <a:off x="1475656" y="3733798"/>
          <a:ext cx="6048375" cy="1401762"/>
        </p:xfrm>
        <a:graphic>
          <a:graphicData uri="http://schemas.openxmlformats.org/presentationml/2006/ole">
            <mc:AlternateContent xmlns:mc="http://schemas.openxmlformats.org/markup-compatibility/2006">
              <mc:Choice xmlns:v="urn:schemas-microsoft-com:vml" Requires="v">
                <p:oleObj spid="_x0000_s6146" name="Equation" r:id="rId3" imgW="2959100" imgH="685800" progId="Equation.3">
                  <p:embed/>
                </p:oleObj>
              </mc:Choice>
              <mc:Fallback>
                <p:oleObj name="Equation" r:id="rId3" imgW="2959100" imgH="685800" progId="Equation.3">
                  <p:embed/>
                  <p:pic>
                    <p:nvPicPr>
                      <p:cNvPr id="20484" name="Object 5">
                        <a:extLst>
                          <a:ext uri="{FF2B5EF4-FFF2-40B4-BE49-F238E27FC236}">
                            <a16:creationId xmlns:a16="http://schemas.microsoft.com/office/drawing/2014/main" id="{3A42A26F-8A2C-405E-BEB2-C6B9C18CF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733798"/>
                        <a:ext cx="6048375" cy="1401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3" name="Rectangle 4">
            <a:extLst>
              <a:ext uri="{FF2B5EF4-FFF2-40B4-BE49-F238E27FC236}">
                <a16:creationId xmlns:a16="http://schemas.microsoft.com/office/drawing/2014/main" id="{95EA79D5-F1E8-4816-B707-D426C5101DC7}"/>
              </a:ext>
            </a:extLst>
          </p:cNvPr>
          <p:cNvSpPr>
            <a:spLocks noChangeArrowheads="1"/>
          </p:cNvSpPr>
          <p:nvPr/>
        </p:nvSpPr>
        <p:spPr bwMode="auto">
          <a:xfrm>
            <a:off x="1054145" y="1568134"/>
            <a:ext cx="756064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The positrons (β+ particles) emitted have a range of energies as do β- particles and again, the daughter may be left excited and can decay by γ-ray emission to the ground state.</a:t>
            </a:r>
          </a:p>
          <a:p>
            <a:endParaRPr lang="en-AU" altLang="en-US" dirty="0"/>
          </a:p>
          <a:p>
            <a:r>
              <a:rPr lang="en-US" altLang="en-US" dirty="0"/>
              <a:t>When a positron appears it disappears fast! There are many free electrons in the environment and when e+ meets e- they annihilate and produce 2 γ-rays.</a:t>
            </a:r>
          </a:p>
          <a:p>
            <a:endParaRPr lang="en-US" altLang="en-US" dirty="0"/>
          </a:p>
        </p:txBody>
      </p:sp>
      <p:sp>
        <p:nvSpPr>
          <p:cNvPr id="20485" name="Rectangle 7">
            <a:extLst>
              <a:ext uri="{FF2B5EF4-FFF2-40B4-BE49-F238E27FC236}">
                <a16:creationId xmlns:a16="http://schemas.microsoft.com/office/drawing/2014/main" id="{29E0C6B6-3B92-47A8-98CF-7DE8D4DDFC90}"/>
              </a:ext>
            </a:extLst>
          </p:cNvPr>
          <p:cNvSpPr>
            <a:spLocks noChangeArrowheads="1"/>
          </p:cNvSpPr>
          <p:nvPr/>
        </p:nvSpPr>
        <p:spPr bwMode="auto">
          <a:xfrm>
            <a:off x="1054144" y="5157788"/>
            <a:ext cx="75945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Each emitted γ has 0.51 MeV of energy. These γ rays are called "annihilation radiation".</a:t>
            </a:r>
          </a:p>
          <a:p>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3AEA960-C53F-4C1E-A192-FC1292F9DC30}"/>
              </a:ext>
            </a:extLst>
          </p:cNvPr>
          <p:cNvSpPr>
            <a:spLocks noGrp="1" noChangeArrowheads="1"/>
          </p:cNvSpPr>
          <p:nvPr>
            <p:ph type="title"/>
          </p:nvPr>
        </p:nvSpPr>
        <p:spPr/>
        <p:txBody>
          <a:bodyPr>
            <a:normAutofit fontScale="90000"/>
          </a:bodyPr>
          <a:lstStyle/>
          <a:p>
            <a:pPr eaLnBrk="1" hangingPunct="1"/>
            <a:r>
              <a:rPr lang="en-US" altLang="en-US" sz="4000" b="1"/>
              <a:t>Particles</a:t>
            </a:r>
            <a:br>
              <a:rPr lang="en-US" altLang="en-US" sz="4000"/>
            </a:br>
            <a:endParaRPr lang="en-US" altLang="en-US" sz="4000"/>
          </a:p>
        </p:txBody>
      </p:sp>
      <mc:AlternateContent xmlns:mc="http://schemas.openxmlformats.org/markup-compatibility/2006" xmlns:a14="http://schemas.microsoft.com/office/drawing/2010/main">
        <mc:Choice Requires="a14">
          <p:sp>
            <p:nvSpPr>
              <p:cNvPr id="4099" name="Text Box 4">
                <a:extLst>
                  <a:ext uri="{FF2B5EF4-FFF2-40B4-BE49-F238E27FC236}">
                    <a16:creationId xmlns:a16="http://schemas.microsoft.com/office/drawing/2014/main" id="{4B0227DD-2CEC-4450-8140-97790CF57904}"/>
                  </a:ext>
                </a:extLst>
              </p:cNvPr>
              <p:cNvSpPr txBox="1">
                <a:spLocks noChangeArrowheads="1"/>
              </p:cNvSpPr>
              <p:nvPr/>
            </p:nvSpPr>
            <p:spPr bwMode="auto">
              <a:xfrm>
                <a:off x="982133" y="1700213"/>
                <a:ext cx="7766580" cy="37856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tabLst>
                    <a:tab pos="1617663" algn="l"/>
                  </a:tabLst>
                </a:pPr>
                <a:r>
                  <a:rPr lang="en-US" altLang="en-US" b="1" dirty="0"/>
                  <a:t>electron </a:t>
                </a:r>
                <a:r>
                  <a:rPr lang="en-US" altLang="en-US" b="1" i="1" dirty="0"/>
                  <a:t>e</a:t>
                </a:r>
                <a:r>
                  <a:rPr lang="en-US" altLang="en-US" dirty="0"/>
                  <a:t>, 	small mass </a:t>
                </a:r>
                <a:r>
                  <a:rPr lang="en-US" altLang="en-US" b="1" dirty="0"/>
                  <a:t>m</a:t>
                </a:r>
                <a:r>
                  <a:rPr lang="en-US" altLang="en-US" b="1" baseline="-25000" dirty="0"/>
                  <a:t>e</a:t>
                </a:r>
                <a:r>
                  <a:rPr lang="en-US" altLang="en-US" dirty="0"/>
                  <a:t>, unit negative charge, symbol </a:t>
                </a:r>
                <a:r>
                  <a:rPr lang="en-US" altLang="en-US" b="1" baseline="30000" dirty="0"/>
                  <a:t>0</a:t>
                </a:r>
                <a:r>
                  <a:rPr lang="en-US" altLang="en-US" b="1" dirty="0"/>
                  <a:t>e</a:t>
                </a:r>
                <a:r>
                  <a:rPr lang="en-US" altLang="en-US" b="1" baseline="-25000" dirty="0"/>
                  <a:t>-1</a:t>
                </a:r>
              </a:p>
              <a:p>
                <a:pPr>
                  <a:tabLst>
                    <a:tab pos="1617663" algn="l"/>
                  </a:tabLst>
                </a:pPr>
                <a:endParaRPr lang="en-US" altLang="en-US" b="1" dirty="0"/>
              </a:p>
              <a:p>
                <a:pPr>
                  <a:tabLst>
                    <a:tab pos="1617663" algn="l"/>
                  </a:tabLst>
                </a:pPr>
                <a:r>
                  <a:rPr lang="en-US" altLang="en-US" b="1" dirty="0"/>
                  <a:t>positron </a:t>
                </a:r>
                <a:r>
                  <a:rPr lang="en-US" altLang="en-US" b="1" i="1" dirty="0"/>
                  <a:t>e+,</a:t>
                </a:r>
                <a:r>
                  <a:rPr lang="en-US" altLang="en-US" dirty="0"/>
                  <a:t> 	small mass </a:t>
                </a:r>
                <a:r>
                  <a:rPr lang="en-US" altLang="en-US" b="1" dirty="0"/>
                  <a:t>m</a:t>
                </a:r>
                <a:r>
                  <a:rPr lang="en-US" altLang="en-US" b="1" baseline="-25000" dirty="0"/>
                  <a:t>e</a:t>
                </a:r>
                <a:r>
                  <a:rPr lang="en-US" altLang="en-US" dirty="0"/>
                  <a:t>, unit positive charge, symbol </a:t>
                </a:r>
                <a:r>
                  <a:rPr lang="en-US" altLang="en-US" b="1" baseline="30000" dirty="0"/>
                  <a:t>0</a:t>
                </a:r>
                <a:r>
                  <a:rPr lang="en-US" altLang="en-US" b="1" dirty="0"/>
                  <a:t>e</a:t>
                </a:r>
                <a:r>
                  <a:rPr lang="en-US" altLang="en-US" b="1" baseline="-25000" dirty="0"/>
                  <a:t>+1</a:t>
                </a:r>
              </a:p>
              <a:p>
                <a:pPr>
                  <a:tabLst>
                    <a:tab pos="1617663" algn="l"/>
                  </a:tabLst>
                </a:pPr>
                <a:endParaRPr lang="en-US" altLang="en-US" b="1" dirty="0"/>
              </a:p>
              <a:p>
                <a:pPr>
                  <a:tabLst>
                    <a:tab pos="1617663" algn="l"/>
                  </a:tabLst>
                </a:pPr>
                <a:r>
                  <a:rPr lang="en-US" altLang="en-US" b="1" dirty="0"/>
                  <a:t>neutron 	</a:t>
                </a:r>
                <a:r>
                  <a:rPr lang="en-US" altLang="en-US" dirty="0"/>
                  <a:t>neutral particle, mass </a:t>
                </a:r>
                <a:r>
                  <a:rPr lang="en-US" altLang="en-US" dirty="0">
                    <a:cs typeface="Arial" panose="020B0604020202020204" pitchFamily="34" charset="0"/>
                  </a:rPr>
                  <a:t>≈</a:t>
                </a:r>
                <a:r>
                  <a:rPr lang="en-US" altLang="en-US" dirty="0"/>
                  <a:t> 1838 x </a:t>
                </a:r>
                <a:r>
                  <a:rPr lang="en-US" altLang="en-US" b="1" i="1" dirty="0"/>
                  <a:t>m</a:t>
                </a:r>
                <a:r>
                  <a:rPr lang="en-US" altLang="en-US" b="1" i="1" baseline="-25000" dirty="0"/>
                  <a:t>e</a:t>
                </a:r>
                <a:r>
                  <a:rPr lang="en-US" altLang="en-US" dirty="0"/>
                  <a:t>, symbol </a:t>
                </a:r>
                <a:r>
                  <a:rPr lang="en-US" altLang="en-US" b="1" baseline="30000" dirty="0"/>
                  <a:t>1</a:t>
                </a:r>
                <a:r>
                  <a:rPr lang="en-US" altLang="en-US" b="1" dirty="0"/>
                  <a:t>n</a:t>
                </a:r>
                <a:r>
                  <a:rPr lang="en-US" altLang="en-US" b="1" baseline="-25000" dirty="0"/>
                  <a:t>0</a:t>
                </a:r>
              </a:p>
              <a:p>
                <a:pPr>
                  <a:tabLst>
                    <a:tab pos="1617663" algn="l"/>
                  </a:tabLst>
                </a:pPr>
                <a:endParaRPr lang="en-US" altLang="en-US" b="1" dirty="0"/>
              </a:p>
              <a:p>
                <a:pPr>
                  <a:tabLst>
                    <a:tab pos="1617663" algn="l"/>
                  </a:tabLst>
                </a:pPr>
                <a:r>
                  <a:rPr lang="en-US" altLang="en-US" b="1" dirty="0"/>
                  <a:t>proton	</a:t>
                </a:r>
                <a:r>
                  <a:rPr lang="en-US" altLang="en-US" dirty="0"/>
                  <a:t>positive particle, mass ≈ 1836 x </a:t>
                </a:r>
                <a:r>
                  <a:rPr lang="en-US" altLang="en-US" b="1" i="1" dirty="0"/>
                  <a:t>m</a:t>
                </a:r>
                <a:r>
                  <a:rPr lang="en-US" altLang="en-US" b="1" i="1" baseline="-25000" dirty="0"/>
                  <a:t>e</a:t>
                </a:r>
                <a:r>
                  <a:rPr lang="en-US" altLang="en-US" dirty="0"/>
                  <a:t>, symbol </a:t>
                </a:r>
                <a:r>
                  <a:rPr lang="en-US" altLang="en-US" b="1" baseline="30000" dirty="0"/>
                  <a:t>1</a:t>
                </a:r>
                <a:r>
                  <a:rPr lang="en-US" altLang="en-US" b="1" dirty="0"/>
                  <a:t>p</a:t>
                </a:r>
                <a:r>
                  <a:rPr lang="en-US" altLang="en-US" b="1" baseline="-25000" dirty="0"/>
                  <a:t>1</a:t>
                </a:r>
                <a:r>
                  <a:rPr lang="en-US" altLang="en-US" dirty="0"/>
                  <a:t> or</a:t>
                </a:r>
                <a:r>
                  <a:rPr lang="en-US" altLang="en-US" b="1" dirty="0"/>
                  <a:t> </a:t>
                </a:r>
                <a:r>
                  <a:rPr lang="en-US" altLang="en-US" b="1" baseline="30000" dirty="0"/>
                  <a:t>1</a:t>
                </a:r>
                <a:r>
                  <a:rPr lang="en-US" altLang="en-US" b="1" dirty="0"/>
                  <a:t>H</a:t>
                </a:r>
                <a:r>
                  <a:rPr lang="en-US" altLang="en-US" b="1" baseline="-25000" dirty="0"/>
                  <a:t>1</a:t>
                </a:r>
              </a:p>
              <a:p>
                <a:pPr>
                  <a:tabLst>
                    <a:tab pos="1617663" algn="l"/>
                  </a:tabLst>
                </a:pPr>
                <a:endParaRPr lang="en-US" altLang="en-US" b="1" dirty="0"/>
              </a:p>
              <a:p>
                <a:pPr>
                  <a:tabLst>
                    <a:tab pos="1617663" algn="l"/>
                  </a:tabLst>
                </a:pPr>
                <a:r>
                  <a:rPr lang="en-US" altLang="en-US" b="1" dirty="0"/>
                  <a:t>neutrino 	</a:t>
                </a:r>
                <a:r>
                  <a:rPr lang="en-US" altLang="en-US" dirty="0"/>
                  <a:t>zero charge, tiny mass, symbol </a:t>
                </a:r>
                <a:r>
                  <a:rPr lang="en-US" altLang="en-US" b="1" i="1" dirty="0">
                    <a:latin typeface="Symbol" panose="05050102010706020507" pitchFamily="18" charset="2"/>
                  </a:rPr>
                  <a:t>n</a:t>
                </a:r>
              </a:p>
              <a:p>
                <a:pPr>
                  <a:tabLst>
                    <a:tab pos="1617663" algn="l"/>
                  </a:tabLst>
                </a:pPr>
                <a:endParaRPr lang="en-US" altLang="en-US" b="1" dirty="0"/>
              </a:p>
              <a:p>
                <a:pPr>
                  <a:tabLst>
                    <a:tab pos="1617663" algn="l"/>
                  </a:tabLst>
                </a:pPr>
                <a:r>
                  <a:rPr lang="en-US" altLang="en-US" b="1" dirty="0"/>
                  <a:t>antineutrino 	</a:t>
                </a:r>
                <a:r>
                  <a:rPr lang="en-US" altLang="en-US" dirty="0"/>
                  <a:t>zero charge, tiny mass, symbol </a:t>
                </a:r>
                <a14:m>
                  <m:oMath xmlns:m="http://schemas.openxmlformats.org/officeDocument/2006/math">
                    <m:acc>
                      <m:accPr>
                        <m:chr m:val="̅"/>
                        <m:ctrlPr>
                          <a:rPr lang="en-US" altLang="en-US" sz="2400" i="1" smtClean="0">
                            <a:latin typeface="Cambria Math" panose="02040503050406030204" pitchFamily="18" charset="0"/>
                          </a:rPr>
                        </m:ctrlPr>
                      </m:accPr>
                      <m:e>
                        <m:r>
                          <a:rPr lang="en-US" altLang="en-US" sz="2400" i="1" smtClean="0">
                            <a:latin typeface="Cambria Math" panose="02040503050406030204" pitchFamily="18" charset="0"/>
                            <a:ea typeface="Cambria Math" panose="02040503050406030204" pitchFamily="18" charset="0"/>
                          </a:rPr>
                          <m:t>𝜈</m:t>
                        </m:r>
                      </m:e>
                    </m:acc>
                  </m:oMath>
                </a14:m>
                <a:endParaRPr lang="en-US" altLang="en-US" b="1" i="1" dirty="0">
                  <a:latin typeface="Symbol" panose="05050102010706020507" pitchFamily="18" charset="2"/>
                </a:endParaRPr>
              </a:p>
              <a:p>
                <a:pPr>
                  <a:tabLst>
                    <a:tab pos="1617663" algn="l"/>
                  </a:tabLst>
                </a:pPr>
                <a:endParaRPr lang="en-US" altLang="en-US" b="1" dirty="0"/>
              </a:p>
              <a:p>
                <a:pPr>
                  <a:tabLst>
                    <a:tab pos="1617663" algn="l"/>
                  </a:tabLst>
                </a:pPr>
                <a:r>
                  <a:rPr lang="en-US" altLang="en-US" b="1" dirty="0"/>
                  <a:t>nucleons 	</a:t>
                </a:r>
                <a:r>
                  <a:rPr lang="en-US" altLang="en-US" dirty="0"/>
                  <a:t>either protons or neutrons</a:t>
                </a:r>
              </a:p>
            </p:txBody>
          </p:sp>
        </mc:Choice>
        <mc:Fallback xmlns="">
          <p:sp>
            <p:nvSpPr>
              <p:cNvPr id="4099" name="Text Box 4">
                <a:extLst>
                  <a:ext uri="{FF2B5EF4-FFF2-40B4-BE49-F238E27FC236}">
                    <a16:creationId xmlns:a16="http://schemas.microsoft.com/office/drawing/2014/main" id="{4B0227DD-2CEC-4450-8140-97790CF57904}"/>
                  </a:ext>
                </a:extLst>
              </p:cNvPr>
              <p:cNvSpPr txBox="1">
                <a:spLocks noRot="1" noChangeAspect="1" noMove="1" noResize="1" noEditPoints="1" noAdjustHandles="1" noChangeArrowheads="1" noChangeShapeType="1" noTextEdit="1"/>
              </p:cNvSpPr>
              <p:nvPr/>
            </p:nvSpPr>
            <p:spPr bwMode="auto">
              <a:xfrm>
                <a:off x="982133" y="1700213"/>
                <a:ext cx="7766580" cy="3785652"/>
              </a:xfrm>
              <a:prstGeom prst="rect">
                <a:avLst/>
              </a:prstGeom>
              <a:blipFill>
                <a:blip r:embed="rId2"/>
                <a:stretch>
                  <a:fillRect l="-628" t="-966" b="-161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AU">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CFB88FE-1F9A-40B1-83C4-688E9FA934AA}"/>
              </a:ext>
            </a:extLst>
          </p:cNvPr>
          <p:cNvSpPr>
            <a:spLocks noGrp="1" noChangeArrowheads="1"/>
          </p:cNvSpPr>
          <p:nvPr>
            <p:ph type="title"/>
          </p:nvPr>
        </p:nvSpPr>
        <p:spPr>
          <a:xfrm>
            <a:off x="982133" y="685802"/>
            <a:ext cx="7704667" cy="942974"/>
          </a:xfrm>
        </p:spPr>
        <p:txBody>
          <a:bodyPr/>
          <a:lstStyle/>
          <a:p>
            <a:pPr eaLnBrk="1" hangingPunct="1"/>
            <a:r>
              <a:rPr lang="en-US" altLang="en-US" b="1" dirty="0">
                <a:solidFill>
                  <a:srgbClr val="C00000"/>
                </a:solidFill>
              </a:rPr>
              <a:t>The Composition of Nucleons</a:t>
            </a:r>
          </a:p>
        </p:txBody>
      </p:sp>
      <p:pic>
        <p:nvPicPr>
          <p:cNvPr id="21507" name="Picture 6">
            <a:extLst>
              <a:ext uri="{FF2B5EF4-FFF2-40B4-BE49-F238E27FC236}">
                <a16:creationId xmlns:a16="http://schemas.microsoft.com/office/drawing/2014/main" id="{DA1714BF-363B-4A3F-B292-7E5F9AAB02A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628604" y="3603520"/>
            <a:ext cx="2448267" cy="1495634"/>
          </a:xfrm>
          <a:noFill/>
        </p:spPr>
      </p:pic>
      <p:pic>
        <p:nvPicPr>
          <p:cNvPr id="21509" name="Picture 8">
            <a:extLst>
              <a:ext uri="{FF2B5EF4-FFF2-40B4-BE49-F238E27FC236}">
                <a16:creationId xmlns:a16="http://schemas.microsoft.com/office/drawing/2014/main" id="{F6BE20D0-8DB4-46F9-99F8-663D542E2E1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554820" y="3630701"/>
            <a:ext cx="2523809" cy="1419048"/>
          </a:xfrm>
          <a:noFill/>
        </p:spPr>
      </p:pic>
      <p:sp>
        <p:nvSpPr>
          <p:cNvPr id="21508" name="Text Box 5">
            <a:extLst>
              <a:ext uri="{FF2B5EF4-FFF2-40B4-BE49-F238E27FC236}">
                <a16:creationId xmlns:a16="http://schemas.microsoft.com/office/drawing/2014/main" id="{0F0CC2FD-D1CC-44C6-B5DA-18BA703E871F}"/>
              </a:ext>
            </a:extLst>
          </p:cNvPr>
          <p:cNvSpPr txBox="1">
            <a:spLocks noChangeArrowheads="1"/>
          </p:cNvSpPr>
          <p:nvPr/>
        </p:nvSpPr>
        <p:spPr bwMode="auto">
          <a:xfrm>
            <a:off x="1017069" y="1628776"/>
            <a:ext cx="7704667"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dirty="0"/>
              <a:t>Protons and neutrons are not fundamental particles. They are made up of 3 fundamental particles called QUARKS.</a:t>
            </a:r>
          </a:p>
          <a:p>
            <a:pPr>
              <a:spcBef>
                <a:spcPct val="50000"/>
              </a:spcBef>
            </a:pPr>
            <a:endParaRPr lang="en-AU" altLang="en-US" dirty="0"/>
          </a:p>
          <a:p>
            <a:pPr>
              <a:spcBef>
                <a:spcPct val="50000"/>
              </a:spcBef>
            </a:pPr>
            <a:r>
              <a:rPr lang="en-AU" altLang="en-US" dirty="0"/>
              <a:t>Two main types of quarks, UP </a:t>
            </a:r>
            <a:r>
              <a:rPr lang="en-AU" altLang="en-US" dirty="0">
                <a:sym typeface="Symbol" panose="05050102010706020507" pitchFamily="18" charset="2"/>
              </a:rPr>
              <a:t></a:t>
            </a:r>
            <a:r>
              <a:rPr lang="en-AU" altLang="en-US" dirty="0"/>
              <a:t> +2/3e and DOWN </a:t>
            </a:r>
            <a:r>
              <a:rPr lang="en-AU" altLang="en-US" dirty="0">
                <a:sym typeface="Symbol" panose="05050102010706020507" pitchFamily="18" charset="2"/>
              </a:rPr>
              <a:t> -1/3e</a:t>
            </a:r>
          </a:p>
        </p:txBody>
      </p:sp>
      <p:sp>
        <p:nvSpPr>
          <p:cNvPr id="21510" name="Text Box 10">
            <a:extLst>
              <a:ext uri="{FF2B5EF4-FFF2-40B4-BE49-F238E27FC236}">
                <a16:creationId xmlns:a16="http://schemas.microsoft.com/office/drawing/2014/main" id="{22CC5182-97F0-43DC-82E7-61E0B4FFA1F1}"/>
              </a:ext>
            </a:extLst>
          </p:cNvPr>
          <p:cNvSpPr txBox="1">
            <a:spLocks noChangeArrowheads="1"/>
          </p:cNvSpPr>
          <p:nvPr/>
        </p:nvSpPr>
        <p:spPr bwMode="auto">
          <a:xfrm>
            <a:off x="1628604" y="5099154"/>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dirty="0"/>
              <a:t>Net charge +1</a:t>
            </a:r>
            <a:endParaRPr lang="en-US" altLang="en-US" dirty="0"/>
          </a:p>
        </p:txBody>
      </p:sp>
      <p:sp>
        <p:nvSpPr>
          <p:cNvPr id="21511" name="Text Box 11">
            <a:extLst>
              <a:ext uri="{FF2B5EF4-FFF2-40B4-BE49-F238E27FC236}">
                <a16:creationId xmlns:a16="http://schemas.microsoft.com/office/drawing/2014/main" id="{4C7B4BA9-F37F-473F-800E-A94921EB525F}"/>
              </a:ext>
            </a:extLst>
          </p:cNvPr>
          <p:cNvSpPr txBox="1">
            <a:spLocks noChangeArrowheads="1"/>
          </p:cNvSpPr>
          <p:nvPr/>
        </p:nvSpPr>
        <p:spPr bwMode="auto">
          <a:xfrm>
            <a:off x="5724128" y="5035410"/>
            <a:ext cx="1512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dirty="0"/>
              <a:t>Net charge 0</a:t>
            </a: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35FBA5B-D453-4E7F-AE91-0BF8C29C5207}"/>
              </a:ext>
            </a:extLst>
          </p:cNvPr>
          <p:cNvSpPr>
            <a:spLocks noGrp="1" noChangeArrowheads="1"/>
          </p:cNvSpPr>
          <p:nvPr>
            <p:ph type="title"/>
          </p:nvPr>
        </p:nvSpPr>
        <p:spPr/>
        <p:txBody>
          <a:bodyPr/>
          <a:lstStyle/>
          <a:p>
            <a:pPr eaLnBrk="1" hangingPunct="1"/>
            <a:r>
              <a:rPr lang="en-US" altLang="en-US"/>
              <a:t>The Composition of Nucleons</a:t>
            </a:r>
          </a:p>
        </p:txBody>
      </p:sp>
      <p:sp>
        <p:nvSpPr>
          <p:cNvPr id="22531" name="Rectangle 4">
            <a:extLst>
              <a:ext uri="{FF2B5EF4-FFF2-40B4-BE49-F238E27FC236}">
                <a16:creationId xmlns:a16="http://schemas.microsoft.com/office/drawing/2014/main" id="{D84345FF-8591-4C56-9A9D-5ABDF4054627}"/>
              </a:ext>
            </a:extLst>
          </p:cNvPr>
          <p:cNvSpPr>
            <a:spLocks noChangeArrowheads="1"/>
          </p:cNvSpPr>
          <p:nvPr/>
        </p:nvSpPr>
        <p:spPr bwMode="auto">
          <a:xfrm>
            <a:off x="468313" y="2009775"/>
            <a:ext cx="82073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There are other properties of quarks called charm </a:t>
            </a:r>
            <a:r>
              <a:rPr lang="en-US" altLang="en-US" b="1"/>
              <a:t>c</a:t>
            </a:r>
            <a:r>
              <a:rPr lang="en-US" altLang="en-US"/>
              <a:t>, strange </a:t>
            </a:r>
            <a:r>
              <a:rPr lang="en-US" altLang="en-US" b="1"/>
              <a:t>s</a:t>
            </a:r>
            <a:r>
              <a:rPr lang="en-US" altLang="en-US"/>
              <a:t>, top </a:t>
            </a:r>
            <a:r>
              <a:rPr lang="en-US" altLang="en-US" b="1"/>
              <a:t>t</a:t>
            </a:r>
            <a:r>
              <a:rPr lang="en-US" altLang="en-US"/>
              <a:t> and bottom </a:t>
            </a:r>
            <a:r>
              <a:rPr lang="en-US" altLang="en-US" b="1"/>
              <a:t>b</a:t>
            </a:r>
            <a:r>
              <a:rPr lang="en-US" altLang="en-US"/>
              <a:t>.</a:t>
            </a:r>
          </a:p>
          <a:p>
            <a:endParaRPr lang="en-US" altLang="en-US"/>
          </a:p>
          <a:p>
            <a:r>
              <a:rPr lang="en-US" altLang="en-US"/>
              <a:t>There are also anti-quarks.</a:t>
            </a:r>
          </a:p>
          <a:p>
            <a:endParaRPr lang="en-US" altLang="en-US"/>
          </a:p>
          <a:p>
            <a:r>
              <a:rPr lang="en-US" altLang="en-US"/>
              <a:t>Quarks, electrons and neutrinos are elementary particles.</a:t>
            </a:r>
          </a:p>
          <a:p>
            <a:endParaRPr lang="en-US" altLang="en-US"/>
          </a:p>
          <a:p>
            <a:r>
              <a:rPr lang="en-US" altLang="en-US"/>
              <a:t>It follows from the above that in β decay the conversion of a proton to a neutron or vice versa results when an up quarks changes to a down quark or vice versa.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FA2DBF2-B070-4202-8F3C-6151F9A133BE}"/>
              </a:ext>
            </a:extLst>
          </p:cNvPr>
          <p:cNvSpPr>
            <a:spLocks noGrp="1" noChangeArrowheads="1"/>
          </p:cNvSpPr>
          <p:nvPr>
            <p:ph type="title"/>
          </p:nvPr>
        </p:nvSpPr>
        <p:spPr/>
        <p:txBody>
          <a:bodyPr/>
          <a:lstStyle/>
          <a:p>
            <a:pPr eaLnBrk="1" hangingPunct="1"/>
            <a:r>
              <a:rPr lang="en-AU" altLang="en-US"/>
              <a:t>Half-life (</a:t>
            </a:r>
            <a:r>
              <a:rPr lang="en-AU" altLang="en-US">
                <a:sym typeface="Symbol" panose="05050102010706020507" pitchFamily="18" charset="2"/>
              </a:rPr>
              <a:t>) </a:t>
            </a:r>
            <a:r>
              <a:rPr lang="en-AU" altLang="en-US"/>
              <a:t>Activity</a:t>
            </a:r>
            <a:r>
              <a:rPr lang="en-US" altLang="en-US"/>
              <a:t> </a:t>
            </a:r>
          </a:p>
        </p:txBody>
      </p:sp>
      <p:sp>
        <p:nvSpPr>
          <p:cNvPr id="23555" name="Rectangle 4">
            <a:extLst>
              <a:ext uri="{FF2B5EF4-FFF2-40B4-BE49-F238E27FC236}">
                <a16:creationId xmlns:a16="http://schemas.microsoft.com/office/drawing/2014/main" id="{E9F37DC6-5840-4B24-B887-12EA6652A3BD}"/>
              </a:ext>
            </a:extLst>
          </p:cNvPr>
          <p:cNvSpPr>
            <a:spLocks noChangeArrowheads="1"/>
          </p:cNvSpPr>
          <p:nvPr/>
        </p:nvSpPr>
        <p:spPr bwMode="auto">
          <a:xfrm>
            <a:off x="971021" y="1557338"/>
            <a:ext cx="770466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A radioactive substance is one in which the nucleus is inherently unstable and decays by </a:t>
            </a:r>
            <a:r>
              <a:rPr lang="en-US" altLang="en-US" b="1" dirty="0"/>
              <a:t>α</a:t>
            </a:r>
            <a:r>
              <a:rPr lang="en-US" altLang="en-US" dirty="0"/>
              <a:t> or </a:t>
            </a:r>
            <a:r>
              <a:rPr lang="en-US" altLang="en-US" b="1" dirty="0"/>
              <a:t>β</a:t>
            </a:r>
            <a:r>
              <a:rPr lang="en-US" altLang="en-US" dirty="0"/>
              <a:t> emission.</a:t>
            </a:r>
          </a:p>
          <a:p>
            <a:endParaRPr lang="en-AU" altLang="en-US" dirty="0"/>
          </a:p>
          <a:p>
            <a:endParaRPr lang="en-AU" altLang="en-US" dirty="0"/>
          </a:p>
          <a:p>
            <a:r>
              <a:rPr lang="en-US" altLang="en-US" dirty="0"/>
              <a:t>The number of radioactive nuclei in a sample of given isotope varies exponentially with time.</a:t>
            </a:r>
          </a:p>
          <a:p>
            <a:endParaRPr lang="en-US" altLang="en-US" dirty="0"/>
          </a:p>
          <a:p>
            <a:r>
              <a:rPr lang="en-AU" altLang="en-US" dirty="0" err="1"/>
              <a:t>Ie</a:t>
            </a:r>
            <a:r>
              <a:rPr lang="en-AU" altLang="en-US" dirty="0"/>
              <a:t> – 	N</a:t>
            </a:r>
            <a:r>
              <a:rPr lang="en-AU" altLang="en-US" baseline="-25000" dirty="0"/>
              <a:t>0</a:t>
            </a:r>
            <a:r>
              <a:rPr lang="en-AU" altLang="en-US" dirty="0"/>
              <a:t> = the original number of radioactive nuclei at time 0</a:t>
            </a:r>
          </a:p>
          <a:p>
            <a:r>
              <a:rPr lang="en-AU" altLang="en-US" dirty="0"/>
              <a:t>And	</a:t>
            </a:r>
            <a:r>
              <a:rPr lang="en-AU" altLang="en-US" dirty="0" err="1"/>
              <a:t>N</a:t>
            </a:r>
            <a:r>
              <a:rPr lang="en-AU" altLang="en-US" baseline="-25000" dirty="0" err="1"/>
              <a:t>t</a:t>
            </a:r>
            <a:r>
              <a:rPr lang="en-AU" altLang="en-US" dirty="0"/>
              <a:t> = the number left after time t</a:t>
            </a:r>
          </a:p>
          <a:p>
            <a:endParaRPr lang="en-AU" altLang="en-US" dirty="0"/>
          </a:p>
          <a:p>
            <a:r>
              <a:rPr lang="en-AU" altLang="en-US" dirty="0"/>
              <a:t>The activity of the sample at any instant will be decreasing with time.</a:t>
            </a:r>
          </a:p>
          <a:p>
            <a:endParaRPr lang="en-AU"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0373457-6D77-4851-BC86-9E1B38BF3D34}"/>
              </a:ext>
            </a:extLst>
          </p:cNvPr>
          <p:cNvSpPr>
            <a:spLocks noGrp="1" noChangeArrowheads="1"/>
          </p:cNvSpPr>
          <p:nvPr>
            <p:ph type="title"/>
          </p:nvPr>
        </p:nvSpPr>
        <p:spPr/>
        <p:txBody>
          <a:bodyPr/>
          <a:lstStyle/>
          <a:p>
            <a:pPr eaLnBrk="1" hangingPunct="1"/>
            <a:r>
              <a:rPr lang="en-AU" altLang="en-US"/>
              <a:t>Half-life (</a:t>
            </a:r>
            <a:r>
              <a:rPr lang="en-AU" altLang="en-US">
                <a:sym typeface="Symbol" panose="05050102010706020507" pitchFamily="18" charset="2"/>
              </a:rPr>
              <a:t>) </a:t>
            </a:r>
            <a:r>
              <a:rPr lang="en-AU" altLang="en-US"/>
              <a:t>Activity</a:t>
            </a:r>
            <a:endParaRPr lang="en-US" altLang="en-US"/>
          </a:p>
        </p:txBody>
      </p:sp>
      <p:sp>
        <p:nvSpPr>
          <p:cNvPr id="24579" name="Rectangle 4">
            <a:extLst>
              <a:ext uri="{FF2B5EF4-FFF2-40B4-BE49-F238E27FC236}">
                <a16:creationId xmlns:a16="http://schemas.microsoft.com/office/drawing/2014/main" id="{07DFAF12-06FF-42F4-88B7-AE3666463A83}"/>
              </a:ext>
            </a:extLst>
          </p:cNvPr>
          <p:cNvSpPr>
            <a:spLocks noChangeArrowheads="1"/>
          </p:cNvSpPr>
          <p:nvPr/>
        </p:nvSpPr>
        <p:spPr bwMode="auto">
          <a:xfrm>
            <a:off x="1044045" y="1770063"/>
            <a:ext cx="7704667"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dirty="0"/>
              <a:t>The Half Life (</a:t>
            </a:r>
            <a:r>
              <a:rPr lang="en-AU" altLang="en-US" dirty="0">
                <a:sym typeface="Symbol" panose="05050102010706020507" pitchFamily="18" charset="2"/>
              </a:rPr>
              <a:t>) of a substance is the time taken for half of the substance to decay.</a:t>
            </a:r>
            <a:endParaRPr lang="en-US" altLang="en-US" dirty="0">
              <a:sym typeface="Symbol" panose="05050102010706020507" pitchFamily="18" charset="2"/>
            </a:endParaRPr>
          </a:p>
          <a:p>
            <a:endParaRPr lang="en-US" altLang="en-US" dirty="0"/>
          </a:p>
          <a:p>
            <a:endParaRPr lang="en-US" altLang="en-US" dirty="0"/>
          </a:p>
          <a:p>
            <a:r>
              <a:rPr lang="en-US" altLang="en-US" dirty="0"/>
              <a:t>The unit of activity of a radioactive substance is the </a:t>
            </a:r>
            <a:r>
              <a:rPr lang="en-US" altLang="en-US" dirty="0" err="1"/>
              <a:t>bequerel</a:t>
            </a:r>
            <a:r>
              <a:rPr lang="en-US" altLang="en-US" dirty="0"/>
              <a:t> (</a:t>
            </a:r>
            <a:r>
              <a:rPr lang="en-US" altLang="en-US" dirty="0" err="1"/>
              <a:t>Bq</a:t>
            </a:r>
            <a:r>
              <a:rPr lang="en-US" altLang="en-US" dirty="0"/>
              <a:t>) where:</a:t>
            </a:r>
          </a:p>
          <a:p>
            <a:r>
              <a:rPr lang="en-US" altLang="en-US" dirty="0"/>
              <a:t>		      </a:t>
            </a:r>
            <a:r>
              <a:rPr lang="en-US" altLang="en-US" b="1" dirty="0"/>
              <a:t>1Bq = 1 decay per second</a:t>
            </a:r>
          </a:p>
          <a:p>
            <a:endParaRPr lang="en-AU" altLang="en-US" b="1" dirty="0"/>
          </a:p>
          <a:p>
            <a:endParaRPr lang="en-US" altLang="en-US" b="1" dirty="0"/>
          </a:p>
          <a:p>
            <a:r>
              <a:rPr lang="en-US" altLang="en-US" dirty="0"/>
              <a:t>(Note: Activity = the number of decays per second.)</a:t>
            </a:r>
          </a:p>
          <a:p>
            <a:endParaRPr lang="en-US" alt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FE740C1-60C5-4C7F-8332-741C94444AAA}"/>
              </a:ext>
            </a:extLst>
          </p:cNvPr>
          <p:cNvSpPr>
            <a:spLocks noGrp="1" noChangeArrowheads="1"/>
          </p:cNvSpPr>
          <p:nvPr>
            <p:ph type="title"/>
          </p:nvPr>
        </p:nvSpPr>
        <p:spPr/>
        <p:txBody>
          <a:bodyPr/>
          <a:lstStyle/>
          <a:p>
            <a:pPr eaLnBrk="1" hangingPunct="1"/>
            <a:r>
              <a:rPr lang="en-AU" altLang="en-US"/>
              <a:t>Half-life (</a:t>
            </a:r>
            <a:r>
              <a:rPr lang="en-AU" altLang="en-US">
                <a:sym typeface="Symbol" panose="05050102010706020507" pitchFamily="18" charset="2"/>
              </a:rPr>
              <a:t>) </a:t>
            </a:r>
            <a:r>
              <a:rPr lang="en-AU" altLang="en-US"/>
              <a:t>Activity</a:t>
            </a:r>
            <a:endParaRPr lang="en-US" altLang="en-US"/>
          </a:p>
        </p:txBody>
      </p:sp>
      <p:pic>
        <p:nvPicPr>
          <p:cNvPr id="25604" name="Picture 5">
            <a:extLst>
              <a:ext uri="{FF2B5EF4-FFF2-40B4-BE49-F238E27FC236}">
                <a16:creationId xmlns:a16="http://schemas.microsoft.com/office/drawing/2014/main" id="{D828277A-E016-461A-8BAC-7905E3AAA2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186847" y="3219450"/>
            <a:ext cx="7295238" cy="2819794"/>
          </a:xfrm>
          <a:noFill/>
        </p:spPr>
      </p:pic>
      <p:sp>
        <p:nvSpPr>
          <p:cNvPr id="25603" name="Rectangle 4">
            <a:extLst>
              <a:ext uri="{FF2B5EF4-FFF2-40B4-BE49-F238E27FC236}">
                <a16:creationId xmlns:a16="http://schemas.microsoft.com/office/drawing/2014/main" id="{DE182CA7-87D5-464D-AC95-5DC55D937301}"/>
              </a:ext>
            </a:extLst>
          </p:cNvPr>
          <p:cNvSpPr>
            <a:spLocks noChangeArrowheads="1"/>
          </p:cNvSpPr>
          <p:nvPr/>
        </p:nvSpPr>
        <p:spPr bwMode="auto">
          <a:xfrm>
            <a:off x="820062" y="1916113"/>
            <a:ext cx="72952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Activity at time </a:t>
            </a:r>
            <a:r>
              <a:rPr lang="en-US" altLang="en-US" b="1" dirty="0"/>
              <a:t>t</a:t>
            </a:r>
            <a:r>
              <a:rPr lang="en-US" altLang="en-US" dirty="0"/>
              <a:t> is proportional to </a:t>
            </a:r>
            <a:r>
              <a:rPr lang="en-US" altLang="en-US" b="1" dirty="0" err="1"/>
              <a:t>N</a:t>
            </a:r>
            <a:r>
              <a:rPr lang="en-US" altLang="en-US" b="1" baseline="-25000" dirty="0" err="1"/>
              <a:t>t</a:t>
            </a:r>
            <a:r>
              <a:rPr lang="en-US" altLang="en-US" dirty="0"/>
              <a:t> where the constant of proportionality</a:t>
            </a:r>
          </a:p>
          <a:p>
            <a:r>
              <a:rPr lang="en-US" altLang="en-US" dirty="0"/>
              <a:t>depends on the particular isotope being considered.</a:t>
            </a:r>
          </a:p>
        </p:txBody>
      </p:sp>
      <p:sp>
        <p:nvSpPr>
          <p:cNvPr id="25605" name="Text Box 7">
            <a:extLst>
              <a:ext uri="{FF2B5EF4-FFF2-40B4-BE49-F238E27FC236}">
                <a16:creationId xmlns:a16="http://schemas.microsoft.com/office/drawing/2014/main" id="{2F6CD1D4-3E8F-4226-BB5B-6F25C452E9B3}"/>
              </a:ext>
            </a:extLst>
          </p:cNvPr>
          <p:cNvSpPr txBox="1">
            <a:spLocks noChangeArrowheads="1"/>
          </p:cNvSpPr>
          <p:nvPr/>
        </p:nvSpPr>
        <p:spPr bwMode="auto">
          <a:xfrm>
            <a:off x="3132138" y="2852738"/>
            <a:ext cx="2519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b="1" i="1"/>
              <a:t>Decay of Carbon - 16</a:t>
            </a:r>
            <a:endParaRPr lang="en-US" altLang="en-US" b="1" i="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64EC95B-A044-4741-A7AA-3D28D439A02C}"/>
              </a:ext>
            </a:extLst>
          </p:cNvPr>
          <p:cNvSpPr>
            <a:spLocks noGrp="1" noChangeArrowheads="1"/>
          </p:cNvSpPr>
          <p:nvPr>
            <p:ph type="title"/>
          </p:nvPr>
        </p:nvSpPr>
        <p:spPr/>
        <p:txBody>
          <a:bodyPr/>
          <a:lstStyle/>
          <a:p>
            <a:pPr eaLnBrk="1" hangingPunct="1"/>
            <a:r>
              <a:rPr lang="en-AU" altLang="en-US"/>
              <a:t>Half-life (</a:t>
            </a:r>
            <a:r>
              <a:rPr lang="en-AU" altLang="en-US">
                <a:sym typeface="Symbol" panose="05050102010706020507" pitchFamily="18" charset="2"/>
              </a:rPr>
              <a:t>) </a:t>
            </a:r>
            <a:r>
              <a:rPr lang="en-AU" altLang="en-US"/>
              <a:t>Activity</a:t>
            </a:r>
            <a:endParaRPr lang="en-US" altLang="en-US"/>
          </a:p>
        </p:txBody>
      </p:sp>
      <p:graphicFrame>
        <p:nvGraphicFramePr>
          <p:cNvPr id="126000" name="Group 48">
            <a:extLst>
              <a:ext uri="{FF2B5EF4-FFF2-40B4-BE49-F238E27FC236}">
                <a16:creationId xmlns:a16="http://schemas.microsoft.com/office/drawing/2014/main" id="{310E7BCB-6B9F-491B-BB26-443ABF17CBE3}"/>
              </a:ext>
            </a:extLst>
          </p:cNvPr>
          <p:cNvGraphicFramePr>
            <a:graphicFrameLocks noGrp="1"/>
          </p:cNvGraphicFramePr>
          <p:nvPr>
            <p:ph type="tbl" idx="1"/>
          </p:nvPr>
        </p:nvGraphicFramePr>
        <p:xfrm>
          <a:off x="1763713" y="3500438"/>
          <a:ext cx="5329237" cy="2194404"/>
        </p:xfrm>
        <a:graphic>
          <a:graphicData uri="http://schemas.openxmlformats.org/drawingml/2006/table">
            <a:tbl>
              <a:tblPr/>
              <a:tblGrid>
                <a:gridCol w="1776412">
                  <a:extLst>
                    <a:ext uri="{9D8B030D-6E8A-4147-A177-3AD203B41FA5}">
                      <a16:colId xmlns:a16="http://schemas.microsoft.com/office/drawing/2014/main" val="20000"/>
                    </a:ext>
                  </a:extLst>
                </a:gridCol>
                <a:gridCol w="1776413">
                  <a:extLst>
                    <a:ext uri="{9D8B030D-6E8A-4147-A177-3AD203B41FA5}">
                      <a16:colId xmlns:a16="http://schemas.microsoft.com/office/drawing/2014/main" val="20001"/>
                    </a:ext>
                  </a:extLst>
                </a:gridCol>
                <a:gridCol w="1776412">
                  <a:extLst>
                    <a:ext uri="{9D8B030D-6E8A-4147-A177-3AD203B41FA5}">
                      <a16:colId xmlns:a16="http://schemas.microsoft.com/office/drawing/2014/main" val="20002"/>
                    </a:ext>
                  </a:extLst>
                </a:gridCol>
              </a:tblGrid>
              <a:tr h="36565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AU" sz="1800" b="1" i="0" u="none" strike="noStrike" cap="none" normalizeH="0" baseline="0">
                          <a:ln>
                            <a:noFill/>
                          </a:ln>
                          <a:solidFill>
                            <a:schemeClr val="tx1"/>
                          </a:solidFill>
                          <a:effectLst/>
                          <a:latin typeface="Arial" pitchFamily="34" charset="0"/>
                        </a:rPr>
                        <a:t>Time</a:t>
                      </a:r>
                      <a:endParaRPr kumimoji="0" lang="en-US" sz="1800" b="1" i="0" u="none" strike="noStrike" cap="none" normalizeH="0" baseline="0">
                        <a:ln>
                          <a:noFill/>
                        </a:ln>
                        <a:solidFill>
                          <a:schemeClr val="tx1"/>
                        </a:solidFill>
                        <a:effectLst/>
                        <a:latin typeface="Arial" pitchFamily="34"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AU" sz="1800" b="1" i="0" u="none" strike="noStrike" cap="none" normalizeH="0" baseline="0">
                          <a:ln>
                            <a:noFill/>
                          </a:ln>
                          <a:solidFill>
                            <a:schemeClr val="tx1"/>
                          </a:solidFill>
                          <a:effectLst/>
                          <a:latin typeface="Arial" pitchFamily="34" charset="0"/>
                        </a:rPr>
                        <a:t>Atoms</a:t>
                      </a:r>
                      <a:endParaRPr kumimoji="0" lang="en-US" sz="1800" b="1" i="0" u="none" strike="noStrike" cap="none" normalizeH="0" baseline="0">
                        <a:ln>
                          <a:noFill/>
                        </a:ln>
                        <a:solidFill>
                          <a:schemeClr val="tx1"/>
                        </a:solidFill>
                        <a:effectLst/>
                        <a:latin typeface="Arial" pitchFamily="34"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AU" sz="1800" b="1" i="0" u="none" strike="noStrike" cap="none" normalizeH="0" baseline="0">
                          <a:ln>
                            <a:noFill/>
                          </a:ln>
                          <a:solidFill>
                            <a:schemeClr val="tx1"/>
                          </a:solidFill>
                          <a:effectLst/>
                          <a:latin typeface="Arial" pitchFamily="34" charset="0"/>
                        </a:rPr>
                        <a:t>No. of </a:t>
                      </a:r>
                      <a:r>
                        <a:rPr kumimoji="0" lang="en-AU" sz="1800" b="1" i="0" u="none" strike="noStrike" cap="none" normalizeH="0" baseline="0">
                          <a:ln>
                            <a:noFill/>
                          </a:ln>
                          <a:solidFill>
                            <a:schemeClr val="tx1"/>
                          </a:solidFill>
                          <a:effectLst/>
                          <a:latin typeface="Arial" pitchFamily="34" charset="0"/>
                          <a:sym typeface="Symbol" pitchFamily="18" charset="2"/>
                        </a:rPr>
                        <a:t></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65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TimesNewRoman" charset="0"/>
                        </a:rPr>
                        <a:t>0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TimesNewRoman" charset="0"/>
                        </a:rPr>
                        <a:t>7.0 x 10</a:t>
                      </a:r>
                      <a:r>
                        <a:rPr kumimoji="0" lang="en-US" sz="1800" b="0" i="0" u="none" strike="noStrike" cap="none" normalizeH="0" baseline="30000">
                          <a:ln>
                            <a:noFill/>
                          </a:ln>
                          <a:solidFill>
                            <a:schemeClr val="tx1"/>
                          </a:solidFill>
                          <a:effectLst/>
                          <a:latin typeface="TimesNewRoman" charset="0"/>
                        </a:rPr>
                        <a:t>16</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TimesNewRoman" charset="0"/>
                        </a:rPr>
                        <a:t>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65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TimesNewRoman" charset="0"/>
                        </a:rPr>
                        <a:t>600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TimesNewRoman" charset="0"/>
                        </a:rPr>
                        <a:t>3.5</a:t>
                      </a:r>
                      <a:r>
                        <a:rPr kumimoji="0" lang="en-US" sz="1800" b="0" i="0" u="none" strike="noStrike" cap="none" normalizeH="0" baseline="0">
                          <a:ln>
                            <a:noFill/>
                          </a:ln>
                          <a:solidFill>
                            <a:schemeClr val="tx1"/>
                          </a:solidFill>
                          <a:effectLst/>
                          <a:latin typeface="SymbolMT" charset="-95"/>
                        </a:rPr>
                        <a:t> x </a:t>
                      </a:r>
                      <a:r>
                        <a:rPr kumimoji="0" lang="en-US" sz="1800" b="0" i="0" u="none" strike="noStrike" cap="none" normalizeH="0" baseline="0">
                          <a:ln>
                            <a:noFill/>
                          </a:ln>
                          <a:solidFill>
                            <a:schemeClr val="tx1"/>
                          </a:solidFill>
                          <a:effectLst/>
                          <a:latin typeface="TimesNewRoman" charset="0"/>
                        </a:rPr>
                        <a:t>10</a:t>
                      </a:r>
                      <a:r>
                        <a:rPr kumimoji="0" lang="en-US" sz="1800" b="0" i="0" u="none" strike="noStrike" cap="none" normalizeH="0" baseline="30000">
                          <a:ln>
                            <a:noFill/>
                          </a:ln>
                          <a:solidFill>
                            <a:schemeClr val="tx1"/>
                          </a:solidFill>
                          <a:effectLst/>
                          <a:latin typeface="TimesNewRoman" charset="0"/>
                        </a:rPr>
                        <a:t>16</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TimesNewRoman"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65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TimesNewRoman" charset="0"/>
                        </a:rPr>
                        <a:t>1200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TimesNewRoman" charset="0"/>
                        </a:rPr>
                        <a:t>1.75</a:t>
                      </a:r>
                      <a:r>
                        <a:rPr kumimoji="0" lang="en-US" sz="1800" b="0" i="0" u="none" strike="noStrike" cap="none" normalizeH="0" baseline="0">
                          <a:ln>
                            <a:noFill/>
                          </a:ln>
                          <a:solidFill>
                            <a:schemeClr val="tx1"/>
                          </a:solidFill>
                          <a:effectLst/>
                          <a:latin typeface="SymbolMT" charset="-95"/>
                        </a:rPr>
                        <a:t> x </a:t>
                      </a:r>
                      <a:r>
                        <a:rPr kumimoji="0" lang="en-US" sz="1800" b="0" i="0" u="none" strike="noStrike" cap="none" normalizeH="0" baseline="0">
                          <a:ln>
                            <a:noFill/>
                          </a:ln>
                          <a:solidFill>
                            <a:schemeClr val="tx1"/>
                          </a:solidFill>
                          <a:effectLst/>
                          <a:latin typeface="TimesNewRoman" charset="0"/>
                        </a:rPr>
                        <a:t>10</a:t>
                      </a:r>
                      <a:r>
                        <a:rPr kumimoji="0" lang="en-US" sz="1800" b="0" i="0" u="none" strike="noStrike" cap="none" normalizeH="0" baseline="30000">
                          <a:ln>
                            <a:noFill/>
                          </a:ln>
                          <a:solidFill>
                            <a:schemeClr val="tx1"/>
                          </a:solidFill>
                          <a:effectLst/>
                          <a:latin typeface="TimesNewRoman" charset="0"/>
                        </a:rPr>
                        <a:t>16</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TimesNewRoman" charset="0"/>
                        </a:rPr>
                        <a:t>2</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65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AU" sz="1800" b="0" i="0" u="none" strike="noStrike" cap="none" normalizeH="0" baseline="0">
                          <a:ln>
                            <a:noFill/>
                          </a:ln>
                          <a:solidFill>
                            <a:schemeClr val="tx1"/>
                          </a:solidFill>
                          <a:effectLst/>
                          <a:latin typeface="TimesNewRoman" charset="0"/>
                        </a:rPr>
                        <a:t>1800</a:t>
                      </a:r>
                      <a:endParaRPr kumimoji="0" lang="en-US" sz="1800" b="0" i="0" u="none" strike="noStrike" cap="none" normalizeH="0" baseline="0">
                        <a:ln>
                          <a:noFill/>
                        </a:ln>
                        <a:solidFill>
                          <a:schemeClr val="tx1"/>
                        </a:solidFill>
                        <a:effectLst/>
                        <a:latin typeface="TimesNewRoman"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TimesNewRoman" charset="0"/>
                        </a:rPr>
                        <a:t>8.8</a:t>
                      </a:r>
                      <a:r>
                        <a:rPr kumimoji="0" lang="en-US" sz="1800" b="0" i="0" u="none" strike="noStrike" cap="none" normalizeH="0" baseline="0">
                          <a:ln>
                            <a:noFill/>
                          </a:ln>
                          <a:solidFill>
                            <a:schemeClr val="tx1"/>
                          </a:solidFill>
                          <a:effectLst/>
                          <a:latin typeface="SymbolMT" charset="-95"/>
                        </a:rPr>
                        <a:t> x </a:t>
                      </a:r>
                      <a:r>
                        <a:rPr kumimoji="0" lang="en-US" sz="1800" b="0" i="0" u="none" strike="noStrike" cap="none" normalizeH="0" baseline="0">
                          <a:ln>
                            <a:noFill/>
                          </a:ln>
                          <a:solidFill>
                            <a:schemeClr val="tx1"/>
                          </a:solidFill>
                          <a:effectLst/>
                          <a:latin typeface="TimesNewRoman" charset="0"/>
                        </a:rPr>
                        <a:t>10</a:t>
                      </a:r>
                      <a:r>
                        <a:rPr kumimoji="0" lang="en-US" sz="1800" b="0" i="0" u="none" strike="noStrike" cap="none" normalizeH="0" baseline="30000">
                          <a:ln>
                            <a:noFill/>
                          </a:ln>
                          <a:solidFill>
                            <a:schemeClr val="tx1"/>
                          </a:solidFill>
                          <a:effectLst/>
                          <a:latin typeface="TimesNewRoman" charset="0"/>
                        </a:rPr>
                        <a:t>15</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TimesNewRoman" charset="0"/>
                        </a:rPr>
                        <a:t>3</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65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TimesNewRoman" charset="0"/>
                        </a:rPr>
                        <a:t>2400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TimesNewRoman" charset="0"/>
                        </a:rPr>
                        <a:t>4.4</a:t>
                      </a:r>
                      <a:r>
                        <a:rPr kumimoji="0" lang="en-US" sz="1800" b="0" i="0" u="none" strike="noStrike" cap="none" normalizeH="0" baseline="0">
                          <a:ln>
                            <a:noFill/>
                          </a:ln>
                          <a:solidFill>
                            <a:schemeClr val="tx1"/>
                          </a:solidFill>
                          <a:effectLst/>
                          <a:latin typeface="SymbolMT" charset="-95"/>
                        </a:rPr>
                        <a:t> x </a:t>
                      </a:r>
                      <a:r>
                        <a:rPr kumimoji="0" lang="en-US" sz="1800" b="0" i="0" u="none" strike="noStrike" cap="none" normalizeH="0" baseline="0">
                          <a:ln>
                            <a:noFill/>
                          </a:ln>
                          <a:solidFill>
                            <a:schemeClr val="tx1"/>
                          </a:solidFill>
                          <a:effectLst/>
                          <a:latin typeface="TimesNewRoman" charset="0"/>
                        </a:rPr>
                        <a:t>10</a:t>
                      </a:r>
                      <a:r>
                        <a:rPr kumimoji="0" lang="en-US" sz="1800" b="0" i="0" u="none" strike="noStrike" cap="none" normalizeH="0" baseline="30000">
                          <a:ln>
                            <a:noFill/>
                          </a:ln>
                          <a:solidFill>
                            <a:schemeClr val="tx1"/>
                          </a:solidFill>
                          <a:effectLst/>
                          <a:latin typeface="TimesNewRoman" charset="0"/>
                        </a:rPr>
                        <a:t>15</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TimesNewRoman" charset="0"/>
                        </a:rPr>
                        <a:t>4</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6627" name="Rectangle 4">
            <a:extLst>
              <a:ext uri="{FF2B5EF4-FFF2-40B4-BE49-F238E27FC236}">
                <a16:creationId xmlns:a16="http://schemas.microsoft.com/office/drawing/2014/main" id="{25CADB13-4723-44DE-912F-DF448303BDD1}"/>
              </a:ext>
            </a:extLst>
          </p:cNvPr>
          <p:cNvSpPr>
            <a:spLocks noChangeArrowheads="1"/>
          </p:cNvSpPr>
          <p:nvPr/>
        </p:nvSpPr>
        <p:spPr bwMode="auto">
          <a:xfrm>
            <a:off x="899592" y="1773238"/>
            <a:ext cx="793325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Example: A sample of </a:t>
            </a:r>
            <a:r>
              <a:rPr lang="en-US" altLang="en-US" b="1" baseline="30000" dirty="0"/>
              <a:t>13</a:t>
            </a:r>
            <a:r>
              <a:rPr lang="en-US" altLang="en-US" b="1" dirty="0"/>
              <a:t>N</a:t>
            </a:r>
            <a:r>
              <a:rPr lang="en-US" altLang="en-US" b="1" baseline="-25000" dirty="0"/>
              <a:t>7 </a:t>
            </a:r>
            <a:r>
              <a:rPr lang="en-US" altLang="en-US" dirty="0"/>
              <a:t>in the laboratory having a half- life of </a:t>
            </a:r>
            <a:r>
              <a:rPr lang="en-US" altLang="en-US" b="1" dirty="0"/>
              <a:t>600 seconds</a:t>
            </a:r>
            <a:r>
              <a:rPr lang="en-US" altLang="en-US" dirty="0"/>
              <a:t>. contains </a:t>
            </a:r>
            <a:r>
              <a:rPr lang="en-US" altLang="en-US" b="1" dirty="0"/>
              <a:t>7.0 x 10</a:t>
            </a:r>
            <a:r>
              <a:rPr lang="en-US" altLang="en-US" b="1" baseline="30000" dirty="0"/>
              <a:t>16 </a:t>
            </a:r>
            <a:r>
              <a:rPr lang="en-US" altLang="en-US" b="1" dirty="0"/>
              <a:t>nuclei</a:t>
            </a:r>
            <a:r>
              <a:rPr lang="en-US" altLang="en-US" dirty="0"/>
              <a:t>.  How many nuclei will be left after </a:t>
            </a:r>
            <a:r>
              <a:rPr lang="en-US" altLang="en-US" b="1" dirty="0"/>
              <a:t>2400 seconds</a:t>
            </a:r>
            <a:r>
              <a:rPr lang="en-US" altLang="en-US" dirty="0"/>
              <a:t> have elapsed?</a:t>
            </a:r>
          </a:p>
          <a:p>
            <a:endParaRPr lang="en-AU" altLang="en-US" dirty="0"/>
          </a:p>
          <a:p>
            <a:r>
              <a:rPr lang="en-US" altLang="en-US" dirty="0"/>
              <a:t>			4 x 600 </a:t>
            </a:r>
            <a:r>
              <a:rPr lang="en-US" altLang="en-US" dirty="0">
                <a:sym typeface="Symbol" panose="05050102010706020507" pitchFamily="18" charset="2"/>
              </a:rPr>
              <a:t></a:t>
            </a:r>
            <a:r>
              <a:rPr lang="en-US" altLang="en-US" dirty="0"/>
              <a:t> four half-lives.</a:t>
            </a:r>
          </a:p>
          <a:p>
            <a:endParaRPr lang="en-US" altLang="en-US" dirty="0"/>
          </a:p>
        </p:txBody>
      </p:sp>
      <p:sp>
        <p:nvSpPr>
          <p:cNvPr id="26658" name="Rectangle 49">
            <a:extLst>
              <a:ext uri="{FF2B5EF4-FFF2-40B4-BE49-F238E27FC236}">
                <a16:creationId xmlns:a16="http://schemas.microsoft.com/office/drawing/2014/main" id="{1665D686-E1F6-4305-8EC8-36ADAA9EEE8E}"/>
              </a:ext>
            </a:extLst>
          </p:cNvPr>
          <p:cNvSpPr>
            <a:spLocks noChangeArrowheads="1"/>
          </p:cNvSpPr>
          <p:nvPr/>
        </p:nvSpPr>
        <p:spPr bwMode="auto">
          <a:xfrm>
            <a:off x="1475656" y="5949280"/>
            <a:ext cx="75207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t>i.e., 4.4 x 10</a:t>
            </a:r>
            <a:r>
              <a:rPr lang="en-US" altLang="en-US" sz="1600" baseline="30000" dirty="0"/>
              <a:t>15</a:t>
            </a:r>
            <a:r>
              <a:rPr lang="en-US" altLang="en-US" sz="1600" dirty="0"/>
              <a:t> atoms are left or 1/2</a:t>
            </a:r>
            <a:r>
              <a:rPr lang="en-US" altLang="en-US" sz="1600" baseline="30000" dirty="0"/>
              <a:t>4</a:t>
            </a:r>
            <a:r>
              <a:rPr lang="en-US" altLang="en-US" sz="1600" dirty="0"/>
              <a:t> = 1/16 of the number in the original sample.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52DC60D-4D10-4F81-ADD8-24C4DDFE1B94}"/>
              </a:ext>
            </a:extLst>
          </p:cNvPr>
          <p:cNvSpPr>
            <a:spLocks noGrp="1" noChangeArrowheads="1"/>
          </p:cNvSpPr>
          <p:nvPr>
            <p:ph type="title"/>
          </p:nvPr>
        </p:nvSpPr>
        <p:spPr/>
        <p:txBody>
          <a:bodyPr/>
          <a:lstStyle/>
          <a:p>
            <a:pPr eaLnBrk="1" hangingPunct="1"/>
            <a:r>
              <a:rPr lang="en-AU" altLang="en-US"/>
              <a:t>Half-life (</a:t>
            </a:r>
            <a:r>
              <a:rPr lang="en-AU" altLang="en-US">
                <a:sym typeface="Symbol" panose="05050102010706020507" pitchFamily="18" charset="2"/>
              </a:rPr>
              <a:t>) </a:t>
            </a:r>
            <a:r>
              <a:rPr lang="en-AU" altLang="en-US"/>
              <a:t>Activity</a:t>
            </a:r>
            <a:endParaRPr lang="en-US" altLang="en-US"/>
          </a:p>
        </p:txBody>
      </p:sp>
      <p:graphicFrame>
        <p:nvGraphicFramePr>
          <p:cNvPr id="27652" name="Object 5">
            <a:extLst>
              <a:ext uri="{FF2B5EF4-FFF2-40B4-BE49-F238E27FC236}">
                <a16:creationId xmlns:a16="http://schemas.microsoft.com/office/drawing/2014/main" id="{76B306BF-BD9E-46FB-AEF0-0649724AE893}"/>
              </a:ext>
            </a:extLst>
          </p:cNvPr>
          <p:cNvGraphicFramePr>
            <a:graphicFrameLocks noGrp="1" noChangeAspect="1"/>
          </p:cNvGraphicFramePr>
          <p:nvPr>
            <p:ph idx="1"/>
          </p:nvPr>
        </p:nvGraphicFramePr>
        <p:xfrm>
          <a:off x="3492500" y="4076700"/>
          <a:ext cx="1635125" cy="844550"/>
        </p:xfrm>
        <a:graphic>
          <a:graphicData uri="http://schemas.openxmlformats.org/presentationml/2006/ole">
            <mc:AlternateContent xmlns:mc="http://schemas.openxmlformats.org/markup-compatibility/2006">
              <mc:Choice xmlns:v="urn:schemas-microsoft-com:vml" Requires="v">
                <p:oleObj spid="_x0000_s7170" name="Equation" r:id="rId3" imgW="761669" imgH="393529" progId="Equation.3">
                  <p:embed/>
                </p:oleObj>
              </mc:Choice>
              <mc:Fallback>
                <p:oleObj name="Equation" r:id="rId3" imgW="761669" imgH="393529" progId="Equation.3">
                  <p:embed/>
                  <p:pic>
                    <p:nvPicPr>
                      <p:cNvPr id="27652" name="Object 5">
                        <a:extLst>
                          <a:ext uri="{FF2B5EF4-FFF2-40B4-BE49-F238E27FC236}">
                            <a16:creationId xmlns:a16="http://schemas.microsoft.com/office/drawing/2014/main" id="{76B306BF-BD9E-46FB-AEF0-0649724AE8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4076700"/>
                        <a:ext cx="1635125"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1" name="Rectangle 4">
            <a:extLst>
              <a:ext uri="{FF2B5EF4-FFF2-40B4-BE49-F238E27FC236}">
                <a16:creationId xmlns:a16="http://schemas.microsoft.com/office/drawing/2014/main" id="{CC3D2A41-5DCC-4C44-9161-EF3E19CCAC94}"/>
              </a:ext>
            </a:extLst>
          </p:cNvPr>
          <p:cNvSpPr>
            <a:spLocks noChangeArrowheads="1"/>
          </p:cNvSpPr>
          <p:nvPr/>
        </p:nvSpPr>
        <p:spPr bwMode="auto">
          <a:xfrm>
            <a:off x="982132" y="1700213"/>
            <a:ext cx="7838017"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Note that </a:t>
            </a:r>
            <a:r>
              <a:rPr lang="en-US" altLang="en-US" b="1" i="1" dirty="0"/>
              <a:t>RADIOACTIVITY IS A RANDOM PROCESS</a:t>
            </a:r>
            <a:r>
              <a:rPr lang="en-US" altLang="en-US" i="1" dirty="0"/>
              <a:t> </a:t>
            </a:r>
            <a:r>
              <a:rPr lang="en-US" altLang="en-US" dirty="0"/>
              <a:t>and has a constant probability for any particular radioactive nucleus.  </a:t>
            </a:r>
          </a:p>
          <a:p>
            <a:endParaRPr lang="en-AU" altLang="en-US" dirty="0"/>
          </a:p>
          <a:p>
            <a:r>
              <a:rPr lang="en-US" altLang="en-US" dirty="0"/>
              <a:t>The half-life is greater for smaller decay probabilities.</a:t>
            </a:r>
          </a:p>
          <a:p>
            <a:endParaRPr lang="en-AU" altLang="en-US" dirty="0"/>
          </a:p>
          <a:p>
            <a:r>
              <a:rPr lang="en-US" altLang="en-US" dirty="0" err="1"/>
              <a:t>ie</a:t>
            </a:r>
            <a:r>
              <a:rPr lang="en-US" altLang="en-US" dirty="0"/>
              <a:t> long lived isotopes such as </a:t>
            </a:r>
            <a:r>
              <a:rPr lang="en-US" altLang="en-US" b="1" baseline="30000" dirty="0"/>
              <a:t>238</a:t>
            </a:r>
            <a:r>
              <a:rPr lang="en-US" altLang="en-US" b="1" dirty="0"/>
              <a:t>U</a:t>
            </a:r>
            <a:r>
              <a:rPr lang="en-US" altLang="en-US" b="1" baseline="-25000" dirty="0"/>
              <a:t>92</a:t>
            </a:r>
            <a:r>
              <a:rPr lang="en-US" altLang="en-US" dirty="0"/>
              <a:t> where </a:t>
            </a:r>
            <a:r>
              <a:rPr lang="en-US" altLang="en-US" dirty="0">
                <a:sym typeface="Symbol" panose="05050102010706020507" pitchFamily="18" charset="2"/>
              </a:rPr>
              <a:t></a:t>
            </a:r>
            <a:r>
              <a:rPr lang="en-US" altLang="en-US" dirty="0"/>
              <a:t> = 4.5 x 10</a:t>
            </a:r>
            <a:r>
              <a:rPr lang="en-US" altLang="en-US" baseline="30000" dirty="0"/>
              <a:t>9</a:t>
            </a:r>
            <a:r>
              <a:rPr lang="en-US" altLang="en-US" dirty="0"/>
              <a:t> years have low decay probabilities while short lived isotopes </a:t>
            </a:r>
            <a:r>
              <a:rPr lang="en-US" altLang="en-US" b="1" baseline="30000" dirty="0"/>
              <a:t>131</a:t>
            </a:r>
            <a:r>
              <a:rPr lang="en-US" altLang="en-US" b="1" dirty="0"/>
              <a:t>I</a:t>
            </a:r>
            <a:r>
              <a:rPr lang="en-US" altLang="en-US" b="1" baseline="-25000" dirty="0"/>
              <a:t>53</a:t>
            </a:r>
            <a:r>
              <a:rPr lang="en-US" altLang="en-US" dirty="0"/>
              <a:t> probabilities the half life being only 8.0 days.</a:t>
            </a:r>
          </a:p>
          <a:p>
            <a:endParaRPr lang="en-AU" altLang="en-US" dirty="0"/>
          </a:p>
          <a:p>
            <a:endParaRPr lang="en-US" altLang="en-US" dirty="0"/>
          </a:p>
        </p:txBody>
      </p:sp>
      <p:sp>
        <p:nvSpPr>
          <p:cNvPr id="27653" name="Text Box 7">
            <a:extLst>
              <a:ext uri="{FF2B5EF4-FFF2-40B4-BE49-F238E27FC236}">
                <a16:creationId xmlns:a16="http://schemas.microsoft.com/office/drawing/2014/main" id="{D7C604E6-7207-471F-BB50-3742778FECF0}"/>
              </a:ext>
            </a:extLst>
          </p:cNvPr>
          <p:cNvSpPr txBox="1">
            <a:spLocks noChangeArrowheads="1"/>
          </p:cNvSpPr>
          <p:nvPr/>
        </p:nvSpPr>
        <p:spPr bwMode="auto">
          <a:xfrm>
            <a:off x="3203575" y="5084763"/>
            <a:ext cx="338455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a:t>n = number of half lives</a:t>
            </a:r>
          </a:p>
          <a:p>
            <a:pPr>
              <a:spcBef>
                <a:spcPct val="50000"/>
              </a:spcBef>
            </a:pPr>
            <a:r>
              <a:rPr lang="en-AU" altLang="en-US"/>
              <a:t>N</a:t>
            </a:r>
            <a:r>
              <a:rPr lang="en-AU" altLang="en-US" baseline="-25000"/>
              <a:t>0</a:t>
            </a:r>
            <a:r>
              <a:rPr lang="en-AU" altLang="en-US"/>
              <a:t> = original amount</a:t>
            </a: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79A3E4D-58EF-42ED-A13B-5178DC7D4F1A}"/>
              </a:ext>
            </a:extLst>
          </p:cNvPr>
          <p:cNvSpPr>
            <a:spLocks noGrp="1" noChangeArrowheads="1"/>
          </p:cNvSpPr>
          <p:nvPr>
            <p:ph type="title"/>
          </p:nvPr>
        </p:nvSpPr>
        <p:spPr/>
        <p:txBody>
          <a:bodyPr/>
          <a:lstStyle/>
          <a:p>
            <a:pPr eaLnBrk="1" hangingPunct="1"/>
            <a:r>
              <a:rPr lang="en-AU" altLang="en-US"/>
              <a:t>Example</a:t>
            </a:r>
            <a:endParaRPr lang="en-US" altLang="en-US"/>
          </a:p>
        </p:txBody>
      </p:sp>
      <p:graphicFrame>
        <p:nvGraphicFramePr>
          <p:cNvPr id="139310" name="Group 46">
            <a:extLst>
              <a:ext uri="{FF2B5EF4-FFF2-40B4-BE49-F238E27FC236}">
                <a16:creationId xmlns:a16="http://schemas.microsoft.com/office/drawing/2014/main" id="{95723582-FC62-45A5-A0D5-996FA4F6F8E5}"/>
              </a:ext>
            </a:extLst>
          </p:cNvPr>
          <p:cNvGraphicFramePr>
            <a:graphicFrameLocks noGrp="1"/>
          </p:cNvGraphicFramePr>
          <p:nvPr>
            <p:ph type="tbl" idx="1"/>
          </p:nvPr>
        </p:nvGraphicFramePr>
        <p:xfrm>
          <a:off x="1403350" y="2997200"/>
          <a:ext cx="6264275" cy="670388"/>
        </p:xfrm>
        <a:graphic>
          <a:graphicData uri="http://schemas.openxmlformats.org/drawingml/2006/table">
            <a:tbl>
              <a:tblPr/>
              <a:tblGrid>
                <a:gridCol w="2087563">
                  <a:extLst>
                    <a:ext uri="{9D8B030D-6E8A-4147-A177-3AD203B41FA5}">
                      <a16:colId xmlns:a16="http://schemas.microsoft.com/office/drawing/2014/main" val="20000"/>
                    </a:ext>
                  </a:extLst>
                </a:gridCol>
                <a:gridCol w="792162">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gridCol w="719138">
                  <a:extLst>
                    <a:ext uri="{9D8B030D-6E8A-4147-A177-3AD203B41FA5}">
                      <a16:colId xmlns:a16="http://schemas.microsoft.com/office/drawing/2014/main" val="20003"/>
                    </a:ext>
                  </a:extLst>
                </a:gridCol>
                <a:gridCol w="720725">
                  <a:extLst>
                    <a:ext uri="{9D8B030D-6E8A-4147-A177-3AD203B41FA5}">
                      <a16:colId xmlns:a16="http://schemas.microsoft.com/office/drawing/2014/main" val="20004"/>
                    </a:ext>
                  </a:extLst>
                </a:gridCol>
                <a:gridCol w="647700">
                  <a:extLst>
                    <a:ext uri="{9D8B030D-6E8A-4147-A177-3AD203B41FA5}">
                      <a16:colId xmlns:a16="http://schemas.microsoft.com/office/drawing/2014/main" val="20005"/>
                    </a:ext>
                  </a:extLst>
                </a:gridCol>
                <a:gridCol w="576262">
                  <a:extLst>
                    <a:ext uri="{9D8B030D-6E8A-4147-A177-3AD203B41FA5}">
                      <a16:colId xmlns:a16="http://schemas.microsoft.com/office/drawing/2014/main" val="20006"/>
                    </a:ext>
                  </a:extLst>
                </a:gridCol>
              </a:tblGrid>
              <a:tr h="3349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AU" sz="1600" b="0" i="0" u="none" strike="noStrike" cap="none" normalizeH="0" baseline="0">
                          <a:ln>
                            <a:noFill/>
                          </a:ln>
                          <a:solidFill>
                            <a:schemeClr val="tx1"/>
                          </a:solidFill>
                          <a:effectLst/>
                          <a:latin typeface="Arial" pitchFamily="34" charset="0"/>
                        </a:rPr>
                        <a:t>Time (mins)</a:t>
                      </a:r>
                      <a:endParaRPr kumimoji="0" lang="en-US" sz="1600" b="0" i="0" u="none" strike="noStrike" cap="none" normalizeH="0" baseline="0">
                        <a:ln>
                          <a:noFill/>
                        </a:ln>
                        <a:solidFill>
                          <a:schemeClr val="tx1"/>
                        </a:solidFill>
                        <a:effectLst/>
                        <a:latin typeface="Arial" pitchFamily="34" charset="0"/>
                      </a:endParaRPr>
                    </a:p>
                  </a:txBody>
                  <a:tcPr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AU" sz="1600" b="0" i="0" u="none" strike="noStrike" cap="none" normalizeH="0" baseline="0">
                          <a:ln>
                            <a:noFill/>
                          </a:ln>
                          <a:solidFill>
                            <a:schemeClr val="tx1"/>
                          </a:solidFill>
                          <a:effectLst/>
                          <a:latin typeface="Arial" pitchFamily="34" charset="0"/>
                        </a:rPr>
                        <a:t>0</a:t>
                      </a:r>
                      <a:endParaRPr kumimoji="0" lang="en-US" sz="1600" b="0" i="0" u="none" strike="noStrike" cap="none" normalizeH="0" baseline="0">
                        <a:ln>
                          <a:noFill/>
                        </a:ln>
                        <a:solidFill>
                          <a:schemeClr val="tx1"/>
                        </a:solidFill>
                        <a:effectLst/>
                        <a:latin typeface="Arial" pitchFamily="34" charset="0"/>
                      </a:endParaRP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AU" sz="1600" b="0" i="0" u="none" strike="noStrike" cap="none" normalizeH="0" baseline="0">
                          <a:ln>
                            <a:noFill/>
                          </a:ln>
                          <a:solidFill>
                            <a:schemeClr val="tx1"/>
                          </a:solidFill>
                          <a:effectLst/>
                          <a:latin typeface="Arial" pitchFamily="34" charset="0"/>
                        </a:rPr>
                        <a:t>1</a:t>
                      </a:r>
                      <a:endParaRPr kumimoji="0" lang="en-US" sz="1600" b="0" i="0" u="none" strike="noStrike" cap="none" normalizeH="0" baseline="0">
                        <a:ln>
                          <a:noFill/>
                        </a:ln>
                        <a:solidFill>
                          <a:schemeClr val="tx1"/>
                        </a:solidFill>
                        <a:effectLst/>
                        <a:latin typeface="Arial" pitchFamily="34" charset="0"/>
                      </a:endParaRP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AU" sz="1600" b="0" i="0" u="none" strike="noStrike" cap="none" normalizeH="0" baseline="0">
                          <a:ln>
                            <a:noFill/>
                          </a:ln>
                          <a:solidFill>
                            <a:schemeClr val="tx1"/>
                          </a:solidFill>
                          <a:effectLst/>
                          <a:latin typeface="Arial" pitchFamily="34" charset="0"/>
                        </a:rPr>
                        <a:t>2</a:t>
                      </a:r>
                      <a:endParaRPr kumimoji="0" lang="en-US" sz="1600" b="0" i="0" u="none" strike="noStrike" cap="none" normalizeH="0" baseline="0">
                        <a:ln>
                          <a:noFill/>
                        </a:ln>
                        <a:solidFill>
                          <a:schemeClr val="tx1"/>
                        </a:solidFill>
                        <a:effectLst/>
                        <a:latin typeface="Arial" pitchFamily="34" charset="0"/>
                      </a:endParaRP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AU" sz="1600" b="0" i="0" u="none" strike="noStrike" cap="none" normalizeH="0" baseline="0">
                          <a:ln>
                            <a:noFill/>
                          </a:ln>
                          <a:solidFill>
                            <a:schemeClr val="tx1"/>
                          </a:solidFill>
                          <a:effectLst/>
                          <a:latin typeface="Arial" pitchFamily="34" charset="0"/>
                        </a:rPr>
                        <a:t>3</a:t>
                      </a:r>
                      <a:endParaRPr kumimoji="0" lang="en-US" sz="1600" b="0" i="0" u="none" strike="noStrike" cap="none" normalizeH="0" baseline="0">
                        <a:ln>
                          <a:noFill/>
                        </a:ln>
                        <a:solidFill>
                          <a:schemeClr val="tx1"/>
                        </a:solidFill>
                        <a:effectLst/>
                        <a:latin typeface="Arial" pitchFamily="34" charset="0"/>
                      </a:endParaRP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AU" sz="1600" b="0" i="0" u="none" strike="noStrike" cap="none" normalizeH="0" baseline="0">
                          <a:ln>
                            <a:noFill/>
                          </a:ln>
                          <a:solidFill>
                            <a:schemeClr val="tx1"/>
                          </a:solidFill>
                          <a:effectLst/>
                          <a:latin typeface="Arial" pitchFamily="34" charset="0"/>
                        </a:rPr>
                        <a:t>4</a:t>
                      </a:r>
                      <a:endParaRPr kumimoji="0" lang="en-US" sz="1600" b="0" i="0" u="none" strike="noStrike" cap="none" normalizeH="0" baseline="0">
                        <a:ln>
                          <a:noFill/>
                        </a:ln>
                        <a:solidFill>
                          <a:schemeClr val="tx1"/>
                        </a:solidFill>
                        <a:effectLst/>
                        <a:latin typeface="Arial" pitchFamily="34" charset="0"/>
                      </a:endParaRP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AU" sz="1600" b="0" i="0" u="none" strike="noStrike" cap="none" normalizeH="0" baseline="0">
                          <a:ln>
                            <a:noFill/>
                          </a:ln>
                          <a:solidFill>
                            <a:schemeClr val="tx1"/>
                          </a:solidFill>
                          <a:effectLst/>
                          <a:latin typeface="Arial" pitchFamily="34" charset="0"/>
                        </a:rPr>
                        <a:t>5</a:t>
                      </a:r>
                      <a:endParaRPr kumimoji="0" lang="en-US" sz="1600" b="0" i="0" u="none" strike="noStrike" cap="none" normalizeH="0" baseline="0">
                        <a:ln>
                          <a:noFill/>
                        </a:ln>
                        <a:solidFill>
                          <a:schemeClr val="tx1"/>
                        </a:solidFill>
                        <a:effectLst/>
                        <a:latin typeface="Arial" pitchFamily="34" charset="0"/>
                      </a:endParaRPr>
                    </a:p>
                  </a:txBody>
                  <a:tcPr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49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AU" sz="1600" b="0" i="0" u="none" strike="noStrike" cap="none" normalizeH="0" baseline="0">
                          <a:ln>
                            <a:noFill/>
                          </a:ln>
                          <a:solidFill>
                            <a:schemeClr val="tx1"/>
                          </a:solidFill>
                          <a:effectLst/>
                          <a:latin typeface="Arial" pitchFamily="34" charset="0"/>
                        </a:rPr>
                        <a:t>Counts per second</a:t>
                      </a:r>
                      <a:endParaRPr kumimoji="0" lang="en-US" sz="1600" b="0" i="0" u="none" strike="noStrike" cap="none" normalizeH="0" baseline="0">
                        <a:ln>
                          <a:noFill/>
                        </a:ln>
                        <a:solidFill>
                          <a:schemeClr val="tx1"/>
                        </a:solidFill>
                        <a:effectLst/>
                        <a:latin typeface="Arial" pitchFamily="34" charset="0"/>
                      </a:endParaRPr>
                    </a:p>
                  </a:txBody>
                  <a:tcPr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AU" sz="1600" b="0" i="0" u="none" strike="noStrike" cap="none" normalizeH="0" baseline="0">
                          <a:ln>
                            <a:noFill/>
                          </a:ln>
                          <a:solidFill>
                            <a:schemeClr val="tx1"/>
                          </a:solidFill>
                          <a:effectLst/>
                          <a:latin typeface="Arial" pitchFamily="34" charset="0"/>
                        </a:rPr>
                        <a:t>100</a:t>
                      </a:r>
                      <a:endParaRPr kumimoji="0" lang="en-US" sz="1600" b="0" i="0" u="none" strike="noStrike" cap="none" normalizeH="0" baseline="0">
                        <a:ln>
                          <a:noFill/>
                        </a:ln>
                        <a:solidFill>
                          <a:schemeClr val="tx1"/>
                        </a:solidFill>
                        <a:effectLst/>
                        <a:latin typeface="Arial" pitchFamily="34" charset="0"/>
                      </a:endParaRP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AU" sz="1600" b="0" i="0" u="none" strike="noStrike" cap="none" normalizeH="0" baseline="0">
                          <a:ln>
                            <a:noFill/>
                          </a:ln>
                          <a:solidFill>
                            <a:schemeClr val="tx1"/>
                          </a:solidFill>
                          <a:effectLst/>
                          <a:latin typeface="Arial" pitchFamily="34" charset="0"/>
                        </a:rPr>
                        <a:t>59</a:t>
                      </a:r>
                      <a:endParaRPr kumimoji="0" lang="en-US" sz="1600" b="0" i="0" u="none" strike="noStrike" cap="none" normalizeH="0" baseline="0">
                        <a:ln>
                          <a:noFill/>
                        </a:ln>
                        <a:solidFill>
                          <a:schemeClr val="tx1"/>
                        </a:solidFill>
                        <a:effectLst/>
                        <a:latin typeface="Arial" pitchFamily="34" charset="0"/>
                      </a:endParaRP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AU" sz="1600" b="0" i="0" u="none" strike="noStrike" cap="none" normalizeH="0" baseline="0">
                          <a:ln>
                            <a:noFill/>
                          </a:ln>
                          <a:solidFill>
                            <a:schemeClr val="tx1"/>
                          </a:solidFill>
                          <a:effectLst/>
                          <a:latin typeface="Arial" pitchFamily="34" charset="0"/>
                        </a:rPr>
                        <a:t>34</a:t>
                      </a:r>
                      <a:endParaRPr kumimoji="0" lang="en-US" sz="1600" b="0" i="0" u="none" strike="noStrike" cap="none" normalizeH="0" baseline="0">
                        <a:ln>
                          <a:noFill/>
                        </a:ln>
                        <a:solidFill>
                          <a:schemeClr val="tx1"/>
                        </a:solidFill>
                        <a:effectLst/>
                        <a:latin typeface="Arial" pitchFamily="34" charset="0"/>
                      </a:endParaRP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AU" sz="1600" b="0" i="0" u="none" strike="noStrike" cap="none" normalizeH="0" baseline="0">
                          <a:ln>
                            <a:noFill/>
                          </a:ln>
                          <a:solidFill>
                            <a:schemeClr val="tx1"/>
                          </a:solidFill>
                          <a:effectLst/>
                          <a:latin typeface="Arial" pitchFamily="34" charset="0"/>
                        </a:rPr>
                        <a:t>20</a:t>
                      </a:r>
                      <a:endParaRPr kumimoji="0" lang="en-US" sz="1600" b="0" i="0" u="none" strike="noStrike" cap="none" normalizeH="0" baseline="0">
                        <a:ln>
                          <a:noFill/>
                        </a:ln>
                        <a:solidFill>
                          <a:schemeClr val="tx1"/>
                        </a:solidFill>
                        <a:effectLst/>
                        <a:latin typeface="Arial" pitchFamily="34" charset="0"/>
                      </a:endParaRP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AU" sz="1600" b="0" i="0" u="none" strike="noStrike" cap="none" normalizeH="0" baseline="0">
                          <a:ln>
                            <a:noFill/>
                          </a:ln>
                          <a:solidFill>
                            <a:schemeClr val="tx1"/>
                          </a:solidFill>
                          <a:effectLst/>
                          <a:latin typeface="Arial" pitchFamily="34" charset="0"/>
                        </a:rPr>
                        <a:t>12</a:t>
                      </a:r>
                      <a:endParaRPr kumimoji="0" lang="en-US" sz="1600" b="0" i="0" u="none" strike="noStrike" cap="none" normalizeH="0" baseline="0">
                        <a:ln>
                          <a:noFill/>
                        </a:ln>
                        <a:solidFill>
                          <a:schemeClr val="tx1"/>
                        </a:solidFill>
                        <a:effectLst/>
                        <a:latin typeface="Arial" pitchFamily="34" charset="0"/>
                      </a:endParaRP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AU" sz="1600" b="0" i="0" u="none" strike="noStrike" cap="none" normalizeH="0" baseline="0">
                          <a:ln>
                            <a:noFill/>
                          </a:ln>
                          <a:solidFill>
                            <a:schemeClr val="tx1"/>
                          </a:solidFill>
                          <a:effectLst/>
                          <a:latin typeface="Arial" pitchFamily="34" charset="0"/>
                        </a:rPr>
                        <a:t>7</a:t>
                      </a:r>
                      <a:endParaRPr kumimoji="0" lang="en-US" sz="1600" b="0" i="0" u="none" strike="noStrike" cap="none" normalizeH="0" baseline="0">
                        <a:ln>
                          <a:noFill/>
                        </a:ln>
                        <a:solidFill>
                          <a:schemeClr val="tx1"/>
                        </a:solidFill>
                        <a:effectLst/>
                        <a:latin typeface="Arial" pitchFamily="34" charset="0"/>
                      </a:endParaRPr>
                    </a:p>
                  </a:txBody>
                  <a:tcPr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8675" name="Text Box 4">
            <a:extLst>
              <a:ext uri="{FF2B5EF4-FFF2-40B4-BE49-F238E27FC236}">
                <a16:creationId xmlns:a16="http://schemas.microsoft.com/office/drawing/2014/main" id="{8BA4AC3D-EFA2-4BF5-AB51-902008E62CEB}"/>
              </a:ext>
            </a:extLst>
          </p:cNvPr>
          <p:cNvSpPr txBox="1">
            <a:spLocks noChangeArrowheads="1"/>
          </p:cNvSpPr>
          <p:nvPr/>
        </p:nvSpPr>
        <p:spPr bwMode="auto">
          <a:xfrm>
            <a:off x="1043608" y="1773238"/>
            <a:ext cx="763208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dirty="0"/>
              <a:t>The table below records the count rate for a radioactive source.  Plot a graph of count rate against time.  Find the half life of the source and determine the expected activity after 6 half-lives.</a:t>
            </a: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8AB354DF-6E7F-4643-BEAF-06BD5A5911A3}"/>
              </a:ext>
            </a:extLst>
          </p:cNvPr>
          <p:cNvSpPr>
            <a:spLocks noGrp="1" noChangeArrowheads="1"/>
          </p:cNvSpPr>
          <p:nvPr>
            <p:ph type="title"/>
          </p:nvPr>
        </p:nvSpPr>
        <p:spPr/>
        <p:txBody>
          <a:bodyPr/>
          <a:lstStyle/>
          <a:p>
            <a:pPr eaLnBrk="1" hangingPunct="1"/>
            <a:r>
              <a:rPr lang="en-AU" altLang="en-US"/>
              <a:t>Example</a:t>
            </a:r>
            <a:endParaRPr lang="en-US" altLang="en-US"/>
          </a:p>
        </p:txBody>
      </p:sp>
      <p:pic>
        <p:nvPicPr>
          <p:cNvPr id="29699" name="Picture 8" descr="1">
            <a:extLst>
              <a:ext uri="{FF2B5EF4-FFF2-40B4-BE49-F238E27FC236}">
                <a16:creationId xmlns:a16="http://schemas.microsoft.com/office/drawing/2014/main" id="{51E8F3C9-3FE7-488C-8BB7-6E0D4E7A31B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982663" y="3103915"/>
            <a:ext cx="3740150" cy="24948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9701" name="Object 11">
            <a:extLst>
              <a:ext uri="{FF2B5EF4-FFF2-40B4-BE49-F238E27FC236}">
                <a16:creationId xmlns:a16="http://schemas.microsoft.com/office/drawing/2014/main" id="{AA1DB37E-1958-46AB-A7E8-80108932C02C}"/>
              </a:ext>
            </a:extLst>
          </p:cNvPr>
          <p:cNvGraphicFramePr>
            <a:graphicFrameLocks noGrp="1" noChangeAspect="1"/>
          </p:cNvGraphicFramePr>
          <p:nvPr>
            <p:ph sz="half" idx="2"/>
          </p:nvPr>
        </p:nvGraphicFramePr>
        <p:xfrm>
          <a:off x="6061075" y="4143375"/>
          <a:ext cx="1511300" cy="393700"/>
        </p:xfrm>
        <a:graphic>
          <a:graphicData uri="http://schemas.openxmlformats.org/presentationml/2006/ole">
            <mc:AlternateContent xmlns:mc="http://schemas.openxmlformats.org/markup-compatibility/2006">
              <mc:Choice xmlns:v="urn:schemas-microsoft-com:vml" Requires="v">
                <p:oleObj spid="_x0000_s8194" name="Equation" r:id="rId4" imgW="1511300" imgH="393700" progId="Equation.3">
                  <p:embed/>
                </p:oleObj>
              </mc:Choice>
              <mc:Fallback>
                <p:oleObj name="Equation" r:id="rId4" imgW="1511300" imgH="393700" progId="Equation.3">
                  <p:embed/>
                  <p:pic>
                    <p:nvPicPr>
                      <p:cNvPr id="29701" name="Object 11">
                        <a:extLst>
                          <a:ext uri="{FF2B5EF4-FFF2-40B4-BE49-F238E27FC236}">
                            <a16:creationId xmlns:a16="http://schemas.microsoft.com/office/drawing/2014/main" id="{AA1DB37E-1958-46AB-A7E8-80108932C0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1075" y="4143375"/>
                        <a:ext cx="15113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0" name="Text Box 10">
            <a:extLst>
              <a:ext uri="{FF2B5EF4-FFF2-40B4-BE49-F238E27FC236}">
                <a16:creationId xmlns:a16="http://schemas.microsoft.com/office/drawing/2014/main" id="{DBC3151A-3F31-491D-97AA-739CC48D9F96}"/>
              </a:ext>
            </a:extLst>
          </p:cNvPr>
          <p:cNvSpPr txBox="1">
            <a:spLocks noChangeArrowheads="1"/>
          </p:cNvSpPr>
          <p:nvPr/>
        </p:nvSpPr>
        <p:spPr bwMode="auto">
          <a:xfrm>
            <a:off x="4716463" y="2492375"/>
            <a:ext cx="424815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a:t>From the graph, half life is </a:t>
            </a:r>
            <a:r>
              <a:rPr lang="en-AU" altLang="en-US">
                <a:cs typeface="Arial" panose="020B0604020202020204" pitchFamily="34" charset="0"/>
              </a:rPr>
              <a:t>≈ 1.3mins.</a:t>
            </a:r>
          </a:p>
          <a:p>
            <a:pPr>
              <a:spcBef>
                <a:spcPct val="50000"/>
              </a:spcBef>
            </a:pPr>
            <a:r>
              <a:rPr lang="en-AU" altLang="en-US">
                <a:cs typeface="Arial" panose="020B0604020202020204" pitchFamily="34" charset="0"/>
              </a:rPr>
              <a:t>After 6 half lives the activity A will be 1/2</a:t>
            </a:r>
            <a:r>
              <a:rPr lang="en-AU" altLang="en-US" baseline="30000">
                <a:cs typeface="Arial" panose="020B0604020202020204" pitchFamily="34" charset="0"/>
              </a:rPr>
              <a:t>6</a:t>
            </a:r>
            <a:r>
              <a:rPr lang="en-AU" altLang="en-US">
                <a:cs typeface="Arial" panose="020B0604020202020204" pitchFamily="34" charset="0"/>
              </a:rPr>
              <a:t>th of the original activity.</a:t>
            </a:r>
            <a:endParaRPr lang="en-AU" altLang="en-US">
              <a:cs typeface="Arial" panose="020B0604020202020204" pitchFamily="34" charset="0"/>
              <a:sym typeface="Symbol" panose="05050102010706020507" pitchFamily="18" charset="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150A815-CA5D-4139-959B-E4D9BF4F07A2}"/>
              </a:ext>
            </a:extLst>
          </p:cNvPr>
          <p:cNvSpPr>
            <a:spLocks noGrp="1" noChangeArrowheads="1"/>
          </p:cNvSpPr>
          <p:nvPr>
            <p:ph type="title"/>
          </p:nvPr>
        </p:nvSpPr>
        <p:spPr/>
        <p:txBody>
          <a:bodyPr/>
          <a:lstStyle/>
          <a:p>
            <a:pPr eaLnBrk="1" hangingPunct="1"/>
            <a:r>
              <a:rPr lang="en-AU" altLang="en-US"/>
              <a:t>Example</a:t>
            </a:r>
            <a:endParaRPr lang="en-US" altLang="en-US"/>
          </a:p>
        </p:txBody>
      </p:sp>
      <p:sp>
        <p:nvSpPr>
          <p:cNvPr id="30723" name="Text Box 4">
            <a:extLst>
              <a:ext uri="{FF2B5EF4-FFF2-40B4-BE49-F238E27FC236}">
                <a16:creationId xmlns:a16="http://schemas.microsoft.com/office/drawing/2014/main" id="{07AFC409-DC97-459A-8376-C80EB079135E}"/>
              </a:ext>
            </a:extLst>
          </p:cNvPr>
          <p:cNvSpPr txBox="1">
            <a:spLocks noChangeArrowheads="1"/>
          </p:cNvSpPr>
          <p:nvPr/>
        </p:nvSpPr>
        <p:spPr bwMode="auto">
          <a:xfrm>
            <a:off x="982132" y="1700213"/>
            <a:ext cx="762211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dirty="0"/>
              <a:t>Terbrium-160 </a:t>
            </a:r>
            <a:r>
              <a:rPr lang="en-AU" altLang="en-US" b="1" baseline="30000" dirty="0"/>
              <a:t>160</a:t>
            </a:r>
            <a:r>
              <a:rPr lang="en-AU" altLang="en-US" b="1" dirty="0"/>
              <a:t>Tb</a:t>
            </a:r>
            <a:r>
              <a:rPr lang="en-AU" altLang="en-US" b="1" baseline="-25000" dirty="0"/>
              <a:t>65</a:t>
            </a:r>
            <a:r>
              <a:rPr lang="en-AU" altLang="en-US" baseline="-25000" dirty="0"/>
              <a:t> </a:t>
            </a:r>
            <a:r>
              <a:rPr lang="en-AU" altLang="en-US" dirty="0"/>
              <a:t>decays via beta minus decay with a half life of 73 days.  In a given sample there are </a:t>
            </a:r>
            <a:r>
              <a:rPr lang="en-AU" altLang="en-US" b="1" dirty="0"/>
              <a:t>4.0 x 10</a:t>
            </a:r>
            <a:r>
              <a:rPr lang="en-AU" altLang="en-US" b="1" baseline="30000" dirty="0"/>
              <a:t>18</a:t>
            </a:r>
            <a:r>
              <a:rPr lang="en-AU" altLang="en-US" dirty="0"/>
              <a:t> atoms of terbrium-160.  Write an equation for this decay and determine the number of terbrium-160 nuclei remaining after 1 year (365 days).</a:t>
            </a: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D4F73-54BB-42F1-9692-44DAC6DC7CBA}"/>
              </a:ext>
            </a:extLst>
          </p:cNvPr>
          <p:cNvSpPr>
            <a:spLocks noGrp="1"/>
          </p:cNvSpPr>
          <p:nvPr>
            <p:ph type="title"/>
          </p:nvPr>
        </p:nvSpPr>
        <p:spPr/>
        <p:txBody>
          <a:bodyPr/>
          <a:lstStyle/>
          <a:p>
            <a:r>
              <a:rPr lang="en-AU"/>
              <a:t>Or</a:t>
            </a:r>
            <a:endParaRPr lang="en-AU" dirty="0"/>
          </a:p>
        </p:txBody>
      </p:sp>
      <p:pic>
        <p:nvPicPr>
          <p:cNvPr id="5" name="Content Placeholder 4">
            <a:extLst>
              <a:ext uri="{FF2B5EF4-FFF2-40B4-BE49-F238E27FC236}">
                <a16:creationId xmlns:a16="http://schemas.microsoft.com/office/drawing/2014/main" id="{38F9815B-D051-471D-AB1C-0C29363D69A2}"/>
              </a:ext>
            </a:extLst>
          </p:cNvPr>
          <p:cNvPicPr>
            <a:picLocks noGrp="1" noChangeAspect="1"/>
          </p:cNvPicPr>
          <p:nvPr>
            <p:ph idx="1"/>
          </p:nvPr>
        </p:nvPicPr>
        <p:blipFill>
          <a:blip r:embed="rId2"/>
          <a:stretch>
            <a:fillRect/>
          </a:stretch>
        </p:blipFill>
        <p:spPr>
          <a:xfrm>
            <a:off x="2266360" y="1916112"/>
            <a:ext cx="5834031" cy="4637307"/>
          </a:xfrm>
        </p:spPr>
      </p:pic>
    </p:spTree>
    <p:extLst>
      <p:ext uri="{BB962C8B-B14F-4D97-AF65-F5344CB8AC3E}">
        <p14:creationId xmlns:p14="http://schemas.microsoft.com/office/powerpoint/2010/main" val="3955307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3184EF1-F1D7-4E03-9931-C14BF55BBF8E}"/>
              </a:ext>
            </a:extLst>
          </p:cNvPr>
          <p:cNvSpPr>
            <a:spLocks noGrp="1" noChangeArrowheads="1"/>
          </p:cNvSpPr>
          <p:nvPr>
            <p:ph type="title"/>
          </p:nvPr>
        </p:nvSpPr>
        <p:spPr/>
        <p:txBody>
          <a:bodyPr/>
          <a:lstStyle/>
          <a:p>
            <a:pPr eaLnBrk="1" hangingPunct="1"/>
            <a:r>
              <a:rPr lang="en-AU" altLang="en-US"/>
              <a:t>Example</a:t>
            </a:r>
            <a:endParaRPr lang="en-US" altLang="en-US"/>
          </a:p>
        </p:txBody>
      </p:sp>
      <p:graphicFrame>
        <p:nvGraphicFramePr>
          <p:cNvPr id="31747" name="Object 4">
            <a:extLst>
              <a:ext uri="{FF2B5EF4-FFF2-40B4-BE49-F238E27FC236}">
                <a16:creationId xmlns:a16="http://schemas.microsoft.com/office/drawing/2014/main" id="{0C1A2C8A-A93F-4DF1-AC17-29E46DA618AC}"/>
              </a:ext>
            </a:extLst>
          </p:cNvPr>
          <p:cNvGraphicFramePr>
            <a:graphicFrameLocks noGrp="1" noChangeAspect="1"/>
          </p:cNvGraphicFramePr>
          <p:nvPr>
            <p:ph sz="half" idx="1"/>
          </p:nvPr>
        </p:nvGraphicFramePr>
        <p:xfrm>
          <a:off x="2051050" y="2997200"/>
          <a:ext cx="4176713" cy="627063"/>
        </p:xfrm>
        <a:graphic>
          <a:graphicData uri="http://schemas.openxmlformats.org/presentationml/2006/ole">
            <mc:AlternateContent xmlns:mc="http://schemas.openxmlformats.org/markup-compatibility/2006">
              <mc:Choice xmlns:v="urn:schemas-microsoft-com:vml" Requires="v">
                <p:oleObj spid="_x0000_s9218" name="Equation" r:id="rId3" imgW="1777229" imgH="266584" progId="Equation.3">
                  <p:embed/>
                </p:oleObj>
              </mc:Choice>
              <mc:Fallback>
                <p:oleObj name="Equation" r:id="rId3" imgW="1777229" imgH="266584" progId="Equation.3">
                  <p:embed/>
                  <p:pic>
                    <p:nvPicPr>
                      <p:cNvPr id="31747" name="Object 4">
                        <a:extLst>
                          <a:ext uri="{FF2B5EF4-FFF2-40B4-BE49-F238E27FC236}">
                            <a16:creationId xmlns:a16="http://schemas.microsoft.com/office/drawing/2014/main" id="{0C1A2C8A-A93F-4DF1-AC17-29E46DA61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997200"/>
                        <a:ext cx="4176713"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3" name="Object 10">
            <a:extLst>
              <a:ext uri="{FF2B5EF4-FFF2-40B4-BE49-F238E27FC236}">
                <a16:creationId xmlns:a16="http://schemas.microsoft.com/office/drawing/2014/main" id="{F57A8118-1806-4338-B3D6-F22179057A89}"/>
              </a:ext>
            </a:extLst>
          </p:cNvPr>
          <p:cNvGraphicFramePr>
            <a:graphicFrameLocks noGrp="1" noChangeAspect="1"/>
          </p:cNvGraphicFramePr>
          <p:nvPr>
            <p:ph sz="half" idx="2"/>
          </p:nvPr>
        </p:nvGraphicFramePr>
        <p:xfrm>
          <a:off x="5946775" y="4143375"/>
          <a:ext cx="1739900" cy="393700"/>
        </p:xfrm>
        <a:graphic>
          <a:graphicData uri="http://schemas.openxmlformats.org/presentationml/2006/ole">
            <mc:AlternateContent xmlns:mc="http://schemas.openxmlformats.org/markup-compatibility/2006">
              <mc:Choice xmlns:v="urn:schemas-microsoft-com:vml" Requires="v">
                <p:oleObj spid="_x0000_s9219" name="Equation" r:id="rId5" imgW="1739900" imgH="393700" progId="Equation.3">
                  <p:embed/>
                </p:oleObj>
              </mc:Choice>
              <mc:Fallback>
                <p:oleObj name="Equation" r:id="rId5" imgW="1739900" imgH="393700" progId="Equation.3">
                  <p:embed/>
                  <p:pic>
                    <p:nvPicPr>
                      <p:cNvPr id="31753" name="Object 10">
                        <a:extLst>
                          <a:ext uri="{FF2B5EF4-FFF2-40B4-BE49-F238E27FC236}">
                            <a16:creationId xmlns:a16="http://schemas.microsoft.com/office/drawing/2014/main" id="{F57A8118-1806-4338-B3D6-F22179057A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6775" y="4143375"/>
                        <a:ext cx="17399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48" name="Text Box 3">
            <a:extLst>
              <a:ext uri="{FF2B5EF4-FFF2-40B4-BE49-F238E27FC236}">
                <a16:creationId xmlns:a16="http://schemas.microsoft.com/office/drawing/2014/main" id="{04F4D561-50C1-4FEA-BA2D-30D29FF95D25}"/>
              </a:ext>
            </a:extLst>
          </p:cNvPr>
          <p:cNvSpPr txBox="1">
            <a:spLocks noChangeArrowheads="1"/>
          </p:cNvSpPr>
          <p:nvPr/>
        </p:nvSpPr>
        <p:spPr bwMode="auto">
          <a:xfrm>
            <a:off x="539750" y="1700213"/>
            <a:ext cx="8064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a:t>Terbrium-160 </a:t>
            </a:r>
            <a:r>
              <a:rPr lang="en-AU" altLang="en-US" b="1" baseline="30000"/>
              <a:t>160</a:t>
            </a:r>
            <a:r>
              <a:rPr lang="en-AU" altLang="en-US" b="1"/>
              <a:t>Tb</a:t>
            </a:r>
            <a:r>
              <a:rPr lang="en-AU" altLang="en-US" b="1" baseline="-25000"/>
              <a:t>65</a:t>
            </a:r>
            <a:r>
              <a:rPr lang="en-AU" altLang="en-US" baseline="-25000"/>
              <a:t> </a:t>
            </a:r>
            <a:r>
              <a:rPr lang="en-AU" altLang="en-US"/>
              <a:t>decays via beta minus decay with a half life of 73 days.  In a given sample there are </a:t>
            </a:r>
            <a:r>
              <a:rPr lang="en-AU" altLang="en-US" b="1"/>
              <a:t>4.0 x 10</a:t>
            </a:r>
            <a:r>
              <a:rPr lang="en-AU" altLang="en-US" b="1" baseline="30000"/>
              <a:t>18</a:t>
            </a:r>
            <a:r>
              <a:rPr lang="en-AU" altLang="en-US"/>
              <a:t> atoms of terbrium-160.  Write an equation for this decay and determine the number of terbrium-160 nuclei remaining after 1 year (365 days).</a:t>
            </a:r>
            <a:endParaRPr lang="en-US" altLang="en-US"/>
          </a:p>
        </p:txBody>
      </p:sp>
      <p:sp>
        <p:nvSpPr>
          <p:cNvPr id="31749" name="Text Box 6">
            <a:extLst>
              <a:ext uri="{FF2B5EF4-FFF2-40B4-BE49-F238E27FC236}">
                <a16:creationId xmlns:a16="http://schemas.microsoft.com/office/drawing/2014/main" id="{254A6570-6FFD-4783-A507-24012B91F78B}"/>
              </a:ext>
            </a:extLst>
          </p:cNvPr>
          <p:cNvSpPr txBox="1">
            <a:spLocks noChangeArrowheads="1"/>
          </p:cNvSpPr>
          <p:nvPr/>
        </p:nvSpPr>
        <p:spPr bwMode="auto">
          <a:xfrm>
            <a:off x="6227763" y="3068638"/>
            <a:ext cx="503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ym typeface="Symbol" panose="05050102010706020507" pitchFamily="18" charset="2"/>
              </a:rPr>
              <a:t></a:t>
            </a:r>
          </a:p>
        </p:txBody>
      </p:sp>
      <p:sp>
        <p:nvSpPr>
          <p:cNvPr id="31750" name="Line 7">
            <a:extLst>
              <a:ext uri="{FF2B5EF4-FFF2-40B4-BE49-F238E27FC236}">
                <a16:creationId xmlns:a16="http://schemas.microsoft.com/office/drawing/2014/main" id="{453302B3-52F8-43BD-940F-16C252657CA1}"/>
              </a:ext>
            </a:extLst>
          </p:cNvPr>
          <p:cNvSpPr>
            <a:spLocks noChangeShapeType="1"/>
          </p:cNvSpPr>
          <p:nvPr/>
        </p:nvSpPr>
        <p:spPr bwMode="auto">
          <a:xfrm flipV="1">
            <a:off x="3708400" y="3573463"/>
            <a:ext cx="43180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1751" name="Text Box 8">
            <a:extLst>
              <a:ext uri="{FF2B5EF4-FFF2-40B4-BE49-F238E27FC236}">
                <a16:creationId xmlns:a16="http://schemas.microsoft.com/office/drawing/2014/main" id="{F7FE1477-32F9-42A5-A3E3-36BD72B31EDB}"/>
              </a:ext>
            </a:extLst>
          </p:cNvPr>
          <p:cNvSpPr txBox="1">
            <a:spLocks noChangeArrowheads="1"/>
          </p:cNvSpPr>
          <p:nvPr/>
        </p:nvSpPr>
        <p:spPr bwMode="auto">
          <a:xfrm>
            <a:off x="2627313" y="3933825"/>
            <a:ext cx="4176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a:t>If you don’t know the name of a symbol Use an X (i.e. – instead of </a:t>
            </a:r>
            <a:r>
              <a:rPr lang="en-AU" altLang="en-US" i="1"/>
              <a:t>Dy</a:t>
            </a:r>
            <a:r>
              <a:rPr lang="en-AU" altLang="en-US"/>
              <a:t>)</a:t>
            </a:r>
            <a:endParaRPr lang="en-US" altLang="en-US"/>
          </a:p>
        </p:txBody>
      </p:sp>
      <p:sp>
        <p:nvSpPr>
          <p:cNvPr id="31752" name="Text Box 9">
            <a:extLst>
              <a:ext uri="{FF2B5EF4-FFF2-40B4-BE49-F238E27FC236}">
                <a16:creationId xmlns:a16="http://schemas.microsoft.com/office/drawing/2014/main" id="{74FE5636-CF46-4653-BF3E-265D6252C8DD}"/>
              </a:ext>
            </a:extLst>
          </p:cNvPr>
          <p:cNvSpPr txBox="1">
            <a:spLocks noChangeArrowheads="1"/>
          </p:cNvSpPr>
          <p:nvPr/>
        </p:nvSpPr>
        <p:spPr bwMode="auto">
          <a:xfrm>
            <a:off x="755650" y="4797425"/>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a:t>365 days = 5 half lives </a:t>
            </a:r>
            <a:r>
              <a:rPr lang="en-AU" altLang="en-US">
                <a:sym typeface="Symbol" panose="05050102010706020507" pitchFamily="18" charset="2"/>
              </a:rPr>
              <a:t>No. of nuclei remaining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EF55BFC-877A-4A44-8CE1-358310B532E6}"/>
              </a:ext>
            </a:extLst>
          </p:cNvPr>
          <p:cNvSpPr>
            <a:spLocks noGrp="1" noChangeArrowheads="1"/>
          </p:cNvSpPr>
          <p:nvPr>
            <p:ph type="title"/>
          </p:nvPr>
        </p:nvSpPr>
        <p:spPr/>
        <p:txBody>
          <a:bodyPr/>
          <a:lstStyle/>
          <a:p>
            <a:pPr eaLnBrk="1" hangingPunct="1"/>
            <a:r>
              <a:rPr lang="en-AU" altLang="en-US"/>
              <a:t>Carbon Dating</a:t>
            </a:r>
            <a:endParaRPr lang="en-US" altLang="en-US"/>
          </a:p>
        </p:txBody>
      </p:sp>
      <p:graphicFrame>
        <p:nvGraphicFramePr>
          <p:cNvPr id="34819" name="Object 3">
            <a:extLst>
              <a:ext uri="{FF2B5EF4-FFF2-40B4-BE49-F238E27FC236}">
                <a16:creationId xmlns:a16="http://schemas.microsoft.com/office/drawing/2014/main" id="{C7EC32CD-8539-48CA-A12A-62AA6E06E561}"/>
              </a:ext>
            </a:extLst>
          </p:cNvPr>
          <p:cNvGraphicFramePr>
            <a:graphicFrameLocks noGrp="1" noChangeAspect="1"/>
          </p:cNvGraphicFramePr>
          <p:nvPr>
            <p:ph sz="half" idx="1"/>
          </p:nvPr>
        </p:nvGraphicFramePr>
        <p:xfrm>
          <a:off x="1692275" y="3573463"/>
          <a:ext cx="5911850" cy="522287"/>
        </p:xfrm>
        <a:graphic>
          <a:graphicData uri="http://schemas.openxmlformats.org/presentationml/2006/ole">
            <mc:AlternateContent xmlns:mc="http://schemas.openxmlformats.org/markup-compatibility/2006">
              <mc:Choice xmlns:v="urn:schemas-microsoft-com:vml" Requires="v">
                <p:oleObj spid="_x0000_s10242" name="Equation" r:id="rId3" imgW="3022600" imgH="266700" progId="Equation.3">
                  <p:embed/>
                </p:oleObj>
              </mc:Choice>
              <mc:Fallback>
                <p:oleObj name="Equation" r:id="rId3" imgW="3022600" imgH="266700" progId="Equation.3">
                  <p:embed/>
                  <p:pic>
                    <p:nvPicPr>
                      <p:cNvPr id="34819" name="Object 3">
                        <a:extLst>
                          <a:ext uri="{FF2B5EF4-FFF2-40B4-BE49-F238E27FC236}">
                            <a16:creationId xmlns:a16="http://schemas.microsoft.com/office/drawing/2014/main" id="{C7EC32CD-8539-48CA-A12A-62AA6E06E5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3573463"/>
                        <a:ext cx="5911850"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0" name="Object 4">
            <a:extLst>
              <a:ext uri="{FF2B5EF4-FFF2-40B4-BE49-F238E27FC236}">
                <a16:creationId xmlns:a16="http://schemas.microsoft.com/office/drawing/2014/main" id="{2EAF0565-DFA3-42FF-9F73-DE1A15AEC265}"/>
              </a:ext>
            </a:extLst>
          </p:cNvPr>
          <p:cNvGraphicFramePr>
            <a:graphicFrameLocks noGrp="1" noChangeAspect="1"/>
          </p:cNvGraphicFramePr>
          <p:nvPr>
            <p:ph sz="quarter" idx="2"/>
          </p:nvPr>
        </p:nvGraphicFramePr>
        <p:xfrm>
          <a:off x="1911350" y="2492375"/>
          <a:ext cx="5176838" cy="508000"/>
        </p:xfrm>
        <a:graphic>
          <a:graphicData uri="http://schemas.openxmlformats.org/presentationml/2006/ole">
            <mc:AlternateContent xmlns:mc="http://schemas.openxmlformats.org/markup-compatibility/2006">
              <mc:Choice xmlns:v="urn:schemas-microsoft-com:vml" Requires="v">
                <p:oleObj spid="_x0000_s10243" name="Equation" r:id="rId5" imgW="2717800" imgH="266700" progId="Equation.3">
                  <p:embed/>
                </p:oleObj>
              </mc:Choice>
              <mc:Fallback>
                <p:oleObj name="Equation" r:id="rId5" imgW="2717800" imgH="266700" progId="Equation.3">
                  <p:embed/>
                  <p:pic>
                    <p:nvPicPr>
                      <p:cNvPr id="34820" name="Object 4">
                        <a:extLst>
                          <a:ext uri="{FF2B5EF4-FFF2-40B4-BE49-F238E27FC236}">
                            <a16:creationId xmlns:a16="http://schemas.microsoft.com/office/drawing/2014/main" id="{2EAF0565-DFA3-42FF-9F73-DE1A15AEC2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1350" y="2492375"/>
                        <a:ext cx="51768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4" name="Object 8">
            <a:extLst>
              <a:ext uri="{FF2B5EF4-FFF2-40B4-BE49-F238E27FC236}">
                <a16:creationId xmlns:a16="http://schemas.microsoft.com/office/drawing/2014/main" id="{4D9843C5-B2AA-440E-BE3D-B27A8B18E4C9}"/>
              </a:ext>
            </a:extLst>
          </p:cNvPr>
          <p:cNvGraphicFramePr>
            <a:graphicFrameLocks noGrp="1" noChangeAspect="1"/>
          </p:cNvGraphicFramePr>
          <p:nvPr>
            <p:ph sz="quarter" idx="3"/>
          </p:nvPr>
        </p:nvGraphicFramePr>
        <p:xfrm>
          <a:off x="3565525" y="5013325"/>
          <a:ext cx="1868488" cy="490538"/>
        </p:xfrm>
        <a:graphic>
          <a:graphicData uri="http://schemas.openxmlformats.org/presentationml/2006/ole">
            <mc:AlternateContent xmlns:mc="http://schemas.openxmlformats.org/markup-compatibility/2006">
              <mc:Choice xmlns:v="urn:schemas-microsoft-com:vml" Requires="v">
                <p:oleObj spid="_x0000_s10244" name="Equation" r:id="rId7" imgW="1015559" imgH="266584" progId="Equation.3">
                  <p:embed/>
                </p:oleObj>
              </mc:Choice>
              <mc:Fallback>
                <p:oleObj name="Equation" r:id="rId7" imgW="1015559" imgH="266584" progId="Equation.3">
                  <p:embed/>
                  <p:pic>
                    <p:nvPicPr>
                      <p:cNvPr id="34824" name="Object 8">
                        <a:extLst>
                          <a:ext uri="{FF2B5EF4-FFF2-40B4-BE49-F238E27FC236}">
                            <a16:creationId xmlns:a16="http://schemas.microsoft.com/office/drawing/2014/main" id="{4D9843C5-B2AA-440E-BE3D-B27A8B18E4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5525" y="5013325"/>
                        <a:ext cx="1868488"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1" name="Rectangle 5">
            <a:extLst>
              <a:ext uri="{FF2B5EF4-FFF2-40B4-BE49-F238E27FC236}">
                <a16:creationId xmlns:a16="http://schemas.microsoft.com/office/drawing/2014/main" id="{CDF50246-FD6E-4F47-8A88-BD6D9B255F9F}"/>
              </a:ext>
            </a:extLst>
          </p:cNvPr>
          <p:cNvSpPr>
            <a:spLocks noChangeArrowheads="1"/>
          </p:cNvSpPr>
          <p:nvPr/>
        </p:nvSpPr>
        <p:spPr bwMode="auto">
          <a:xfrm>
            <a:off x="395288" y="1484313"/>
            <a:ext cx="7346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Most naturally occurring radio-isotopes either:</a:t>
            </a:r>
          </a:p>
          <a:p>
            <a:endParaRPr lang="en-AU" altLang="en-US" dirty="0"/>
          </a:p>
          <a:p>
            <a:pPr>
              <a:buFontTx/>
              <a:buAutoNum type="arabicParenBoth"/>
            </a:pPr>
            <a:r>
              <a:rPr lang="en-US" altLang="en-US" dirty="0"/>
              <a:t>have very long half-lives comparable with the age of the Earth, e.g.,</a:t>
            </a:r>
          </a:p>
          <a:p>
            <a:endParaRPr lang="en-US" altLang="en-US" dirty="0"/>
          </a:p>
        </p:txBody>
      </p:sp>
      <p:sp>
        <p:nvSpPr>
          <p:cNvPr id="34822" name="Text Box 6">
            <a:extLst>
              <a:ext uri="{FF2B5EF4-FFF2-40B4-BE49-F238E27FC236}">
                <a16:creationId xmlns:a16="http://schemas.microsoft.com/office/drawing/2014/main" id="{3D15F68F-BAAC-46D0-8847-21176360C08A}"/>
              </a:ext>
            </a:extLst>
          </p:cNvPr>
          <p:cNvSpPr txBox="1">
            <a:spLocks noChangeArrowheads="1"/>
          </p:cNvSpPr>
          <p:nvPr/>
        </p:nvSpPr>
        <p:spPr bwMode="auto">
          <a:xfrm>
            <a:off x="395288" y="3068638"/>
            <a:ext cx="85693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a:t>(2) </a:t>
            </a:r>
            <a:r>
              <a:rPr lang="en-US" altLang="en-US"/>
              <a:t>are members of a chain of radio-isotopes produced as a heavy parent such as</a:t>
            </a:r>
          </a:p>
          <a:p>
            <a:pPr>
              <a:spcBef>
                <a:spcPct val="50000"/>
              </a:spcBef>
            </a:pPr>
            <a:endParaRPr lang="en-US" altLang="en-US"/>
          </a:p>
        </p:txBody>
      </p:sp>
      <p:sp>
        <p:nvSpPr>
          <p:cNvPr id="34823" name="Text Box 7">
            <a:extLst>
              <a:ext uri="{FF2B5EF4-FFF2-40B4-BE49-F238E27FC236}">
                <a16:creationId xmlns:a16="http://schemas.microsoft.com/office/drawing/2014/main" id="{0E833D1A-7588-4E73-9B7A-03A0CE2646DC}"/>
              </a:ext>
            </a:extLst>
          </p:cNvPr>
          <p:cNvSpPr txBox="1">
            <a:spLocks noChangeArrowheads="1"/>
          </p:cNvSpPr>
          <p:nvPr/>
        </p:nvSpPr>
        <p:spPr bwMode="auto">
          <a:xfrm>
            <a:off x="395288" y="4221163"/>
            <a:ext cx="828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(3) </a:t>
            </a:r>
            <a:r>
              <a:rPr lang="en-US" altLang="en-US"/>
              <a:t>are produced continually by nuclear reactions occurring when cosmic rays interact with "earthly" atoms eg,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4F99B46-FD66-42F2-8939-E268BA9FD7F4}"/>
              </a:ext>
            </a:extLst>
          </p:cNvPr>
          <p:cNvSpPr>
            <a:spLocks noGrp="1" noChangeArrowheads="1"/>
          </p:cNvSpPr>
          <p:nvPr>
            <p:ph type="title"/>
          </p:nvPr>
        </p:nvSpPr>
        <p:spPr/>
        <p:txBody>
          <a:bodyPr/>
          <a:lstStyle/>
          <a:p>
            <a:pPr eaLnBrk="1" hangingPunct="1"/>
            <a:r>
              <a:rPr lang="en-AU" altLang="en-US"/>
              <a:t>Carbon Dating</a:t>
            </a:r>
            <a:endParaRPr lang="en-US" altLang="en-US"/>
          </a:p>
        </p:txBody>
      </p:sp>
      <p:graphicFrame>
        <p:nvGraphicFramePr>
          <p:cNvPr id="35844" name="Object 4">
            <a:extLst>
              <a:ext uri="{FF2B5EF4-FFF2-40B4-BE49-F238E27FC236}">
                <a16:creationId xmlns:a16="http://schemas.microsoft.com/office/drawing/2014/main" id="{4C3873F4-7AE7-424A-A765-375303849DAC}"/>
              </a:ext>
            </a:extLst>
          </p:cNvPr>
          <p:cNvGraphicFramePr>
            <a:graphicFrameLocks noGrp="1" noChangeAspect="1"/>
          </p:cNvGraphicFramePr>
          <p:nvPr>
            <p:ph idx="1"/>
          </p:nvPr>
        </p:nvGraphicFramePr>
        <p:xfrm>
          <a:off x="2843213" y="5013325"/>
          <a:ext cx="2952750" cy="566738"/>
        </p:xfrm>
        <a:graphic>
          <a:graphicData uri="http://schemas.openxmlformats.org/presentationml/2006/ole">
            <mc:AlternateContent xmlns:mc="http://schemas.openxmlformats.org/markup-compatibility/2006">
              <mc:Choice xmlns:v="urn:schemas-microsoft-com:vml" Requires="v">
                <p:oleObj spid="_x0000_s11266" name="Equation" r:id="rId3" imgW="1257300" imgH="241300" progId="Equation.3">
                  <p:embed/>
                </p:oleObj>
              </mc:Choice>
              <mc:Fallback>
                <p:oleObj name="Equation" r:id="rId3" imgW="1257300" imgH="241300" progId="Equation.3">
                  <p:embed/>
                  <p:pic>
                    <p:nvPicPr>
                      <p:cNvPr id="35844" name="Object 4">
                        <a:extLst>
                          <a:ext uri="{FF2B5EF4-FFF2-40B4-BE49-F238E27FC236}">
                            <a16:creationId xmlns:a16="http://schemas.microsoft.com/office/drawing/2014/main" id="{4C3873F4-7AE7-424A-A765-375303849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5013325"/>
                        <a:ext cx="2952750"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3" name="Rectangle 3">
            <a:extLst>
              <a:ext uri="{FF2B5EF4-FFF2-40B4-BE49-F238E27FC236}">
                <a16:creationId xmlns:a16="http://schemas.microsoft.com/office/drawing/2014/main" id="{B50E635E-5A90-4230-8216-29CC25AE5ACE}"/>
              </a:ext>
            </a:extLst>
          </p:cNvPr>
          <p:cNvSpPr>
            <a:spLocks noChangeArrowheads="1"/>
          </p:cNvSpPr>
          <p:nvPr/>
        </p:nvSpPr>
        <p:spPr bwMode="auto">
          <a:xfrm>
            <a:off x="468313" y="2133600"/>
            <a:ext cx="8135937"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The isotope </a:t>
            </a:r>
            <a:r>
              <a:rPr lang="en-US" altLang="en-US" baseline="30000"/>
              <a:t>14</a:t>
            </a:r>
            <a:r>
              <a:rPr lang="en-US" altLang="en-US"/>
              <a:t>C</a:t>
            </a:r>
            <a:r>
              <a:rPr lang="en-US" altLang="en-US" baseline="-25000"/>
              <a:t>6</a:t>
            </a:r>
            <a:r>
              <a:rPr lang="en-US" altLang="en-US"/>
              <a:t> is used for </a:t>
            </a:r>
            <a:r>
              <a:rPr lang="en-US" altLang="en-US" b="1"/>
              <a:t>radioactive dating.</a:t>
            </a:r>
          </a:p>
          <a:p>
            <a:endParaRPr lang="en-AU" altLang="en-US" b="1"/>
          </a:p>
          <a:p>
            <a:endParaRPr lang="en-US" altLang="en-US" b="1"/>
          </a:p>
          <a:p>
            <a:r>
              <a:rPr lang="en-US" altLang="en-US"/>
              <a:t>It enables the age of very old materials made of previously living matter such as wood, to be found.</a:t>
            </a:r>
          </a:p>
          <a:p>
            <a:endParaRPr lang="en-AU" altLang="en-US"/>
          </a:p>
          <a:p>
            <a:endParaRPr lang="en-AU" altLang="en-US"/>
          </a:p>
          <a:p>
            <a:r>
              <a:rPr lang="en-US" altLang="en-US"/>
              <a:t>Carbon-14 is produced when a neutron collides with an atmospheric nucleus of nitrogen-14.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B7B4F71-7FF1-4945-8FA8-CCBFC9EBE2EF}"/>
              </a:ext>
            </a:extLst>
          </p:cNvPr>
          <p:cNvSpPr>
            <a:spLocks noGrp="1" noChangeArrowheads="1"/>
          </p:cNvSpPr>
          <p:nvPr>
            <p:ph type="title"/>
          </p:nvPr>
        </p:nvSpPr>
        <p:spPr/>
        <p:txBody>
          <a:bodyPr/>
          <a:lstStyle/>
          <a:p>
            <a:pPr eaLnBrk="1" hangingPunct="1"/>
            <a:r>
              <a:rPr lang="en-AU" altLang="en-US"/>
              <a:t>Carbon Dating</a:t>
            </a:r>
            <a:endParaRPr lang="en-US" altLang="en-US"/>
          </a:p>
        </p:txBody>
      </p:sp>
      <p:graphicFrame>
        <p:nvGraphicFramePr>
          <p:cNvPr id="36868" name="Object 4">
            <a:extLst>
              <a:ext uri="{FF2B5EF4-FFF2-40B4-BE49-F238E27FC236}">
                <a16:creationId xmlns:a16="http://schemas.microsoft.com/office/drawing/2014/main" id="{5C29EA0F-173B-42F7-9F9A-FA7CC2C7FBEB}"/>
              </a:ext>
            </a:extLst>
          </p:cNvPr>
          <p:cNvGraphicFramePr>
            <a:graphicFrameLocks noGrp="1" noChangeAspect="1"/>
          </p:cNvGraphicFramePr>
          <p:nvPr>
            <p:ph idx="1"/>
          </p:nvPr>
        </p:nvGraphicFramePr>
        <p:xfrm>
          <a:off x="2339975" y="5229225"/>
          <a:ext cx="4391025" cy="673100"/>
        </p:xfrm>
        <a:graphic>
          <a:graphicData uri="http://schemas.openxmlformats.org/presentationml/2006/ole">
            <mc:AlternateContent xmlns:mc="http://schemas.openxmlformats.org/markup-compatibility/2006">
              <mc:Choice xmlns:v="urn:schemas-microsoft-com:vml" Requires="v">
                <p:oleObj spid="_x0000_s12290" name="Equation" r:id="rId3" imgW="1739900" imgH="266700" progId="Equation.3">
                  <p:embed/>
                </p:oleObj>
              </mc:Choice>
              <mc:Fallback>
                <p:oleObj name="Equation" r:id="rId3" imgW="1739900" imgH="266700" progId="Equation.3">
                  <p:embed/>
                  <p:pic>
                    <p:nvPicPr>
                      <p:cNvPr id="36868" name="Object 4">
                        <a:extLst>
                          <a:ext uri="{FF2B5EF4-FFF2-40B4-BE49-F238E27FC236}">
                            <a16:creationId xmlns:a16="http://schemas.microsoft.com/office/drawing/2014/main" id="{5C29EA0F-173B-42F7-9F9A-FA7CC2C7FB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5229225"/>
                        <a:ext cx="4391025"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7" name="Rectangle 3">
            <a:extLst>
              <a:ext uri="{FF2B5EF4-FFF2-40B4-BE49-F238E27FC236}">
                <a16:creationId xmlns:a16="http://schemas.microsoft.com/office/drawing/2014/main" id="{E0790ACF-8D17-4AA0-82D1-AB91C45FFC23}"/>
              </a:ext>
            </a:extLst>
          </p:cNvPr>
          <p:cNvSpPr>
            <a:spLocks noChangeArrowheads="1"/>
          </p:cNvSpPr>
          <p:nvPr/>
        </p:nvSpPr>
        <p:spPr bwMode="auto">
          <a:xfrm>
            <a:off x="468313" y="1628775"/>
            <a:ext cx="8207375"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All living plants absorb </a:t>
            </a:r>
            <a:r>
              <a:rPr lang="en-US" altLang="en-US" b="1"/>
              <a:t>CO</a:t>
            </a:r>
            <a:r>
              <a:rPr lang="en-US" altLang="en-US" b="1" baseline="-25000"/>
              <a:t>2</a:t>
            </a:r>
            <a:r>
              <a:rPr lang="en-US" altLang="en-US"/>
              <a:t> from the air and the majority of </a:t>
            </a:r>
            <a:r>
              <a:rPr lang="en-US" altLang="en-US" b="1" baseline="30000"/>
              <a:t>12</a:t>
            </a:r>
            <a:r>
              <a:rPr lang="en-US" altLang="en-US" b="1"/>
              <a:t>C</a:t>
            </a:r>
            <a:r>
              <a:rPr lang="en-US" altLang="en-US" b="1" baseline="-25000"/>
              <a:t>6</a:t>
            </a:r>
            <a:r>
              <a:rPr lang="en-US" altLang="en-US"/>
              <a:t> atoms transformed by the plants into organic tissues in their structure, and are stable . </a:t>
            </a:r>
          </a:p>
          <a:p>
            <a:endParaRPr lang="en-US" altLang="en-US"/>
          </a:p>
          <a:p>
            <a:r>
              <a:rPr lang="en-US" altLang="en-US"/>
              <a:t>Animals eat the plants and also use these carbon atoms.</a:t>
            </a:r>
          </a:p>
          <a:p>
            <a:endParaRPr lang="en-AU" altLang="en-US"/>
          </a:p>
          <a:p>
            <a:r>
              <a:rPr lang="en-US" altLang="en-US"/>
              <a:t>Some of the C atoms in all living materials will not be </a:t>
            </a:r>
            <a:r>
              <a:rPr lang="en-US" altLang="en-US" b="1" baseline="30000"/>
              <a:t>12</a:t>
            </a:r>
            <a:r>
              <a:rPr lang="en-US" altLang="en-US" b="1"/>
              <a:t>C</a:t>
            </a:r>
            <a:r>
              <a:rPr lang="en-US" altLang="en-US" b="1" baseline="-25000"/>
              <a:t>6</a:t>
            </a:r>
            <a:r>
              <a:rPr lang="en-US" altLang="en-US"/>
              <a:t> but </a:t>
            </a:r>
            <a:r>
              <a:rPr lang="en-US" altLang="en-US" b="1" baseline="30000"/>
              <a:t>14</a:t>
            </a:r>
            <a:r>
              <a:rPr lang="en-US" altLang="en-US" b="1"/>
              <a:t>C</a:t>
            </a:r>
            <a:r>
              <a:rPr lang="en-US" altLang="en-US" b="1" baseline="-25000"/>
              <a:t>6 </a:t>
            </a:r>
            <a:r>
              <a:rPr lang="en-US" altLang="en-US"/>
              <a:t>. </a:t>
            </a:r>
          </a:p>
          <a:p>
            <a:endParaRPr lang="en-US" altLang="en-US"/>
          </a:p>
          <a:p>
            <a:r>
              <a:rPr lang="en-US" altLang="en-US"/>
              <a:t>The ratio of </a:t>
            </a:r>
            <a:r>
              <a:rPr lang="en-US" altLang="en-US" b="1" baseline="30000"/>
              <a:t>12</a:t>
            </a:r>
            <a:r>
              <a:rPr lang="en-US" altLang="en-US" b="1"/>
              <a:t>C</a:t>
            </a:r>
            <a:r>
              <a:rPr lang="en-US" altLang="en-US" b="1" baseline="-25000"/>
              <a:t>6</a:t>
            </a:r>
            <a:r>
              <a:rPr lang="en-US" altLang="en-US"/>
              <a:t> : </a:t>
            </a:r>
            <a:r>
              <a:rPr lang="en-US" altLang="en-US" b="1" baseline="30000"/>
              <a:t>14</a:t>
            </a:r>
            <a:r>
              <a:rPr lang="en-US" altLang="en-US" b="1"/>
              <a:t>C</a:t>
            </a:r>
            <a:r>
              <a:rPr lang="en-US" altLang="en-US" b="1" baseline="-25000"/>
              <a:t>6</a:t>
            </a:r>
            <a:r>
              <a:rPr lang="en-US" altLang="en-US"/>
              <a:t> in the atmosphere has remained almost constant for several millennia and hence the ratio of these isotopes in </a:t>
            </a:r>
            <a:r>
              <a:rPr lang="en-US" altLang="en-US" b="1"/>
              <a:t>living material </a:t>
            </a:r>
            <a:r>
              <a:rPr lang="en-US" altLang="en-US"/>
              <a:t>will have a constant value.</a:t>
            </a:r>
          </a:p>
          <a:p>
            <a:endParaRPr lang="en-US" altLang="en-US"/>
          </a:p>
          <a:p>
            <a:r>
              <a:rPr lang="en-US" altLang="en-US"/>
              <a:t>The decay of </a:t>
            </a:r>
            <a:r>
              <a:rPr lang="en-US" altLang="en-US" b="1" baseline="30000"/>
              <a:t>14</a:t>
            </a:r>
            <a:r>
              <a:rPr lang="en-US" altLang="en-US" b="1"/>
              <a:t>C</a:t>
            </a:r>
            <a:r>
              <a:rPr lang="en-US" altLang="en-US" b="1" baseline="-25000"/>
              <a:t>6</a:t>
            </a:r>
            <a:r>
              <a:rPr lang="en-US" altLang="en-US"/>
              <a:t> is represented by the equation,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FE5956D-1413-4A48-A71D-F3F321D9B56E}"/>
              </a:ext>
            </a:extLst>
          </p:cNvPr>
          <p:cNvSpPr>
            <a:spLocks noGrp="1" noChangeArrowheads="1"/>
          </p:cNvSpPr>
          <p:nvPr>
            <p:ph type="title"/>
          </p:nvPr>
        </p:nvSpPr>
        <p:spPr/>
        <p:txBody>
          <a:bodyPr/>
          <a:lstStyle/>
          <a:p>
            <a:pPr eaLnBrk="1" hangingPunct="1"/>
            <a:r>
              <a:rPr lang="en-AU" altLang="en-US"/>
              <a:t>Carbon Dating</a:t>
            </a:r>
            <a:endParaRPr lang="en-US" altLang="en-US"/>
          </a:p>
        </p:txBody>
      </p:sp>
      <p:sp>
        <p:nvSpPr>
          <p:cNvPr id="37891" name="Rectangle 3">
            <a:extLst>
              <a:ext uri="{FF2B5EF4-FFF2-40B4-BE49-F238E27FC236}">
                <a16:creationId xmlns:a16="http://schemas.microsoft.com/office/drawing/2014/main" id="{7ADCF836-1A76-448B-9B85-737FB58C2BFE}"/>
              </a:ext>
            </a:extLst>
          </p:cNvPr>
          <p:cNvSpPr>
            <a:spLocks noChangeArrowheads="1"/>
          </p:cNvSpPr>
          <p:nvPr/>
        </p:nvSpPr>
        <p:spPr bwMode="auto">
          <a:xfrm>
            <a:off x="539750" y="1700213"/>
            <a:ext cx="81359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When a plant or an animal dies, carbon is no longer being processed. </a:t>
            </a:r>
          </a:p>
          <a:p>
            <a:endParaRPr lang="en-US" altLang="en-US"/>
          </a:p>
          <a:p>
            <a:r>
              <a:rPr lang="en-US" altLang="en-US"/>
              <a:t>The ratio of C-14 to C-12 therefore drops and after about 5730 year will be only ½ of its original value.</a:t>
            </a:r>
          </a:p>
        </p:txBody>
      </p:sp>
      <p:sp>
        <p:nvSpPr>
          <p:cNvPr id="37892" name="Rectangle 4">
            <a:extLst>
              <a:ext uri="{FF2B5EF4-FFF2-40B4-BE49-F238E27FC236}">
                <a16:creationId xmlns:a16="http://schemas.microsoft.com/office/drawing/2014/main" id="{DF3942E7-C8D6-490E-9616-EAE0685C356F}"/>
              </a:ext>
            </a:extLst>
          </p:cNvPr>
          <p:cNvSpPr>
            <a:spLocks noChangeArrowheads="1"/>
          </p:cNvSpPr>
          <p:nvPr/>
        </p:nvSpPr>
        <p:spPr bwMode="auto">
          <a:xfrm>
            <a:off x="539750" y="3141663"/>
            <a:ext cx="7993063"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i="1"/>
              <a:t>Example</a:t>
            </a:r>
            <a:r>
              <a:rPr lang="en-US" altLang="en-US"/>
              <a:t>: An old wooden artifact was found in which the ratio of C-14 : C-12 was found to be only 25% of that measured in living tissue. About how old is the artifact?</a:t>
            </a:r>
          </a:p>
          <a:p>
            <a:endParaRPr lang="en-US" altLang="en-US"/>
          </a:p>
          <a:p>
            <a:r>
              <a:rPr lang="en-US" altLang="en-US" b="1" i="1"/>
              <a:t>Answer: </a:t>
            </a:r>
            <a:r>
              <a:rPr lang="en-US" altLang="en-US"/>
              <a:t>25% = ¼ = ½ × ½</a:t>
            </a:r>
          </a:p>
          <a:p>
            <a:r>
              <a:rPr lang="en-US" altLang="en-US"/>
              <a:t>i.e. two half-lives have elapsed and since T½ of C-14 is 5730 years, approximate age of the artifact is 5730 × 2 = 11460 years.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908BAC4-54D2-406B-9909-3F9F8FFB3443}"/>
              </a:ext>
            </a:extLst>
          </p:cNvPr>
          <p:cNvSpPr>
            <a:spLocks noGrp="1" noChangeArrowheads="1"/>
          </p:cNvSpPr>
          <p:nvPr>
            <p:ph type="title"/>
          </p:nvPr>
        </p:nvSpPr>
        <p:spPr/>
        <p:txBody>
          <a:bodyPr/>
          <a:lstStyle/>
          <a:p>
            <a:pPr eaLnBrk="1" hangingPunct="1"/>
            <a:r>
              <a:rPr lang="en-US" altLang="en-US"/>
              <a:t>Uranium-lead Dating</a:t>
            </a:r>
          </a:p>
        </p:txBody>
      </p:sp>
      <p:pic>
        <p:nvPicPr>
          <p:cNvPr id="38916" name="Picture 4">
            <a:extLst>
              <a:ext uri="{FF2B5EF4-FFF2-40B4-BE49-F238E27FC236}">
                <a16:creationId xmlns:a16="http://schemas.microsoft.com/office/drawing/2014/main" id="{232A13F2-D5FD-4B61-969A-4E834480A5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368010" y="2667000"/>
            <a:ext cx="2933442" cy="3332163"/>
          </a:xfrm>
          <a:noFill/>
        </p:spPr>
      </p:pic>
      <p:sp>
        <p:nvSpPr>
          <p:cNvPr id="38915" name="Rectangle 3">
            <a:extLst>
              <a:ext uri="{FF2B5EF4-FFF2-40B4-BE49-F238E27FC236}">
                <a16:creationId xmlns:a16="http://schemas.microsoft.com/office/drawing/2014/main" id="{1ECC13CD-C7C6-4C17-9A19-78214C0541B1}"/>
              </a:ext>
            </a:extLst>
          </p:cNvPr>
          <p:cNvSpPr>
            <a:spLocks noChangeArrowheads="1"/>
          </p:cNvSpPr>
          <p:nvPr/>
        </p:nvSpPr>
        <p:spPr bwMode="auto">
          <a:xfrm>
            <a:off x="468313" y="1700213"/>
            <a:ext cx="417512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of U-238 : lead 206 in a geological sample can be used to estimate the age of the sample. The radioactive decay series for U-238 is illustrated in the diagram</a:t>
            </a:r>
          </a:p>
          <a:p>
            <a:r>
              <a:rPr lang="en-US" altLang="en-US"/>
              <a:t>below;</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86E3444-A981-43F2-BC87-D68810D9E648}"/>
              </a:ext>
            </a:extLst>
          </p:cNvPr>
          <p:cNvSpPr>
            <a:spLocks noGrp="1" noChangeArrowheads="1"/>
          </p:cNvSpPr>
          <p:nvPr>
            <p:ph type="title"/>
          </p:nvPr>
        </p:nvSpPr>
        <p:spPr/>
        <p:txBody>
          <a:bodyPr/>
          <a:lstStyle/>
          <a:p>
            <a:pPr eaLnBrk="1" hangingPunct="1"/>
            <a:r>
              <a:rPr lang="en-US" altLang="en-US"/>
              <a:t>Uranium-lead Dating</a:t>
            </a:r>
          </a:p>
        </p:txBody>
      </p:sp>
      <p:sp>
        <p:nvSpPr>
          <p:cNvPr id="39939" name="Rectangle 3">
            <a:extLst>
              <a:ext uri="{FF2B5EF4-FFF2-40B4-BE49-F238E27FC236}">
                <a16:creationId xmlns:a16="http://schemas.microsoft.com/office/drawing/2014/main" id="{3F9E658E-74E1-409A-9808-8CE3FF7FD98E}"/>
              </a:ext>
            </a:extLst>
          </p:cNvPr>
          <p:cNvSpPr>
            <a:spLocks noChangeArrowheads="1"/>
          </p:cNvSpPr>
          <p:nvPr/>
        </p:nvSpPr>
        <p:spPr bwMode="auto">
          <a:xfrm>
            <a:off x="468313" y="1700213"/>
            <a:ext cx="82073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When molten materials, present when the Earth formed, solidified into rock, due to falling temperatures, different compounds had different melting points and separated to some extent.</a:t>
            </a:r>
          </a:p>
          <a:p>
            <a:endParaRPr lang="en-US" altLang="en-US"/>
          </a:p>
          <a:p>
            <a:r>
              <a:rPr lang="en-US" altLang="en-US"/>
              <a:t>U-238 nuclei were fixed, as were its daughters (grand-daughters and great- grand-daughters etc) were also fixed. Hence measuring the ratio of amount of U-238:amount of daughters enabled the time since the rock solidified to be determined.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A5B8B28-8601-4308-8B15-818761BBA46F}"/>
              </a:ext>
            </a:extLst>
          </p:cNvPr>
          <p:cNvSpPr>
            <a:spLocks noGrp="1" noChangeArrowheads="1"/>
          </p:cNvSpPr>
          <p:nvPr>
            <p:ph type="title"/>
          </p:nvPr>
        </p:nvSpPr>
        <p:spPr/>
        <p:txBody>
          <a:bodyPr>
            <a:normAutofit fontScale="90000"/>
          </a:bodyPr>
          <a:lstStyle/>
          <a:p>
            <a:pPr eaLnBrk="1" hangingPunct="1"/>
            <a:r>
              <a:rPr lang="en-AU" altLang="en-US" sz="4000"/>
              <a:t>Some Properties of Radioactive Emissions</a:t>
            </a:r>
            <a:r>
              <a:rPr lang="en-US" altLang="en-US" sz="4000"/>
              <a:t> </a:t>
            </a:r>
          </a:p>
        </p:txBody>
      </p:sp>
      <p:sp>
        <p:nvSpPr>
          <p:cNvPr id="40963" name="Rectangle 3">
            <a:extLst>
              <a:ext uri="{FF2B5EF4-FFF2-40B4-BE49-F238E27FC236}">
                <a16:creationId xmlns:a16="http://schemas.microsoft.com/office/drawing/2014/main" id="{982B4B63-80B2-489F-A518-ADAF58B0C387}"/>
              </a:ext>
            </a:extLst>
          </p:cNvPr>
          <p:cNvSpPr>
            <a:spLocks noChangeArrowheads="1"/>
          </p:cNvSpPr>
          <p:nvPr/>
        </p:nvSpPr>
        <p:spPr bwMode="auto">
          <a:xfrm>
            <a:off x="395288" y="1981200"/>
            <a:ext cx="8353425"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a:t>The penetration of radiation through matter depends on the mass (or mass equivalence in the case of gamma radiation) and charge. </a:t>
            </a:r>
          </a:p>
          <a:p>
            <a:pPr eaLnBrk="1" hangingPunct="1"/>
            <a:endParaRPr lang="en-AU" altLang="en-US"/>
          </a:p>
          <a:p>
            <a:pPr eaLnBrk="1" hangingPunct="1"/>
            <a:r>
              <a:rPr lang="en-AU" altLang="en-US"/>
              <a:t>The alpha particle has the largest mass and charge, therefore it has the lowest rate of penetration</a:t>
            </a:r>
            <a:r>
              <a:rPr lang="en-US" altLang="en-US"/>
              <a:t>.</a:t>
            </a:r>
          </a:p>
          <a:p>
            <a:pPr eaLnBrk="1" hangingPunct="1"/>
            <a:endParaRPr lang="en-AU" altLang="en-US"/>
          </a:p>
          <a:p>
            <a:pPr eaLnBrk="1" hangingPunct="1"/>
            <a:r>
              <a:rPr lang="en-AU" altLang="en-US"/>
              <a:t>The gamma radiation having no charge and as a high-energy photon has the greatest rate of penetration.</a:t>
            </a:r>
            <a:r>
              <a:rPr lang="en-US" altLang="en-US"/>
              <a:t> </a:t>
            </a:r>
          </a:p>
          <a:p>
            <a:pPr eaLnBrk="1" hangingPunct="1"/>
            <a:endParaRPr lang="en-AU" altLang="en-US"/>
          </a:p>
          <a:p>
            <a:r>
              <a:rPr lang="en-AU" altLang="en-US"/>
              <a:t>The order of increasing penetration is </a:t>
            </a:r>
          </a:p>
          <a:p>
            <a:r>
              <a:rPr lang="en-AU" altLang="en-US"/>
              <a:t>		alpha, beta positive, beta negative, neutron, gamma.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28FAF79-98A8-4EFE-AFBD-2E24BDEE07E3}"/>
              </a:ext>
            </a:extLst>
          </p:cNvPr>
          <p:cNvSpPr>
            <a:spLocks noGrp="1" noChangeArrowheads="1"/>
          </p:cNvSpPr>
          <p:nvPr>
            <p:ph type="title"/>
          </p:nvPr>
        </p:nvSpPr>
        <p:spPr/>
        <p:txBody>
          <a:bodyPr/>
          <a:lstStyle/>
          <a:p>
            <a:pPr eaLnBrk="1" hangingPunct="1"/>
            <a:r>
              <a:rPr lang="en-AU" altLang="en-US" sz="4000"/>
              <a:t>Some Properties of Radioactive Emissions</a:t>
            </a:r>
            <a:endParaRPr lang="en-US" altLang="en-US" sz="4000"/>
          </a:p>
        </p:txBody>
      </p:sp>
      <p:graphicFrame>
        <p:nvGraphicFramePr>
          <p:cNvPr id="185347" name="Group 3">
            <a:extLst>
              <a:ext uri="{FF2B5EF4-FFF2-40B4-BE49-F238E27FC236}">
                <a16:creationId xmlns:a16="http://schemas.microsoft.com/office/drawing/2014/main" id="{EBE2F6D3-D0DA-46F2-BDA2-F8F1ED9B90B8}"/>
              </a:ext>
            </a:extLst>
          </p:cNvPr>
          <p:cNvGraphicFramePr>
            <a:graphicFrameLocks noGrp="1"/>
          </p:cNvGraphicFramePr>
          <p:nvPr>
            <p:ph type="tbl" idx="1"/>
          </p:nvPr>
        </p:nvGraphicFramePr>
        <p:xfrm>
          <a:off x="2195513" y="2060575"/>
          <a:ext cx="4784725" cy="3878264"/>
        </p:xfrm>
        <a:graphic>
          <a:graphicData uri="http://schemas.openxmlformats.org/drawingml/2006/table">
            <a:tbl>
              <a:tblPr/>
              <a:tblGrid>
                <a:gridCol w="2057400">
                  <a:extLst>
                    <a:ext uri="{9D8B030D-6E8A-4147-A177-3AD203B41FA5}">
                      <a16:colId xmlns:a16="http://schemas.microsoft.com/office/drawing/2014/main" val="20000"/>
                    </a:ext>
                  </a:extLst>
                </a:gridCol>
                <a:gridCol w="2727325">
                  <a:extLst>
                    <a:ext uri="{9D8B030D-6E8A-4147-A177-3AD203B41FA5}">
                      <a16:colId xmlns:a16="http://schemas.microsoft.com/office/drawing/2014/main" val="20001"/>
                    </a:ext>
                  </a:extLst>
                </a:gridCol>
              </a:tblGrid>
              <a:tr h="7699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a:ln>
                            <a:noFill/>
                          </a:ln>
                          <a:solidFill>
                            <a:schemeClr val="tx1"/>
                          </a:solidFill>
                          <a:effectLst/>
                          <a:latin typeface="Times New Roman" pitchFamily="18" charset="0"/>
                          <a:cs typeface="Times New Roman" pitchFamily="18" charset="0"/>
                        </a:rPr>
                        <a:t>particle</a:t>
                      </a:r>
                      <a:endParaRPr kumimoji="0" lang="en-AU" sz="2400" b="1" i="0" u="none" strike="noStrike" cap="none" normalizeH="0" baseline="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a:ln>
                            <a:noFill/>
                          </a:ln>
                          <a:solidFill>
                            <a:schemeClr val="tx1"/>
                          </a:solidFill>
                          <a:effectLst/>
                          <a:latin typeface="Times New Roman" pitchFamily="18" charset="0"/>
                          <a:cs typeface="Times New Roman" pitchFamily="18" charset="0"/>
                        </a:rPr>
                        <a:t>penetration in air</a:t>
                      </a:r>
                      <a:endParaRPr kumimoji="0" lang="en-AU" sz="24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62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r>
                        <a:rPr kumimoji="0" lang="en-AU" sz="2000" b="0" i="0" u="none" strike="noStrike" cap="none" normalizeH="0" baseline="0">
                          <a:ln>
                            <a:noFill/>
                          </a:ln>
                          <a:solidFill>
                            <a:schemeClr val="tx1"/>
                          </a:solidFill>
                          <a:effectLst/>
                          <a:latin typeface="Times New Roman" pitchFamily="18" charset="0"/>
                          <a:cs typeface="Times New Roman" pitchFamily="18" charset="0"/>
                        </a:rPr>
                        <a:t> alpha</a:t>
                      </a:r>
                      <a:endParaRPr kumimoji="0" lang="en-AU"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a:ln>
                            <a:noFill/>
                          </a:ln>
                          <a:solidFill>
                            <a:schemeClr val="tx1"/>
                          </a:solidFill>
                          <a:effectLst/>
                          <a:latin typeface="Times New Roman" pitchFamily="18" charset="0"/>
                          <a:cs typeface="Times New Roman" pitchFamily="18" charset="0"/>
                        </a:rPr>
                        <a:t>few mm</a:t>
                      </a:r>
                      <a:endParaRPr kumimoji="0" lang="en-AU"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78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r>
                        <a:rPr kumimoji="0" lang="en-AU" sz="2000" b="0" i="0" u="none" strike="noStrike" cap="none" normalizeH="0" baseline="30000">
                          <a:ln>
                            <a:noFill/>
                          </a:ln>
                          <a:solidFill>
                            <a:schemeClr val="tx1"/>
                          </a:solidFill>
                          <a:effectLst/>
                          <a:latin typeface="Times New Roman" pitchFamily="18" charset="0"/>
                          <a:cs typeface="Times New Roman" pitchFamily="18" charset="0"/>
                        </a:rPr>
                        <a:t>+</a:t>
                      </a:r>
                      <a:r>
                        <a:rPr kumimoji="0" lang="en-AU"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 positron </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a:ln>
                            <a:noFill/>
                          </a:ln>
                          <a:solidFill>
                            <a:schemeClr val="tx1"/>
                          </a:solidFill>
                          <a:effectLst/>
                          <a:latin typeface="Times New Roman" pitchFamily="18" charset="0"/>
                          <a:cs typeface="Times New Roman" pitchFamily="18" charset="0"/>
                        </a:rPr>
                        <a:t>few mm in dense matter</a:t>
                      </a:r>
                      <a:endParaRPr kumimoji="0" lang="en-AU"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62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r>
                        <a:rPr kumimoji="0" lang="en-AU" sz="2000" b="0" i="0" u="none" strike="noStrike" cap="none" normalizeH="0" baseline="30000">
                          <a:ln>
                            <a:noFill/>
                          </a:ln>
                          <a:solidFill>
                            <a:schemeClr val="tx1"/>
                          </a:solidFill>
                          <a:effectLst/>
                          <a:latin typeface="Times New Roman" pitchFamily="18" charset="0"/>
                          <a:cs typeface="Times New Roman" pitchFamily="18" charset="0"/>
                        </a:rPr>
                        <a:t>- </a:t>
                      </a:r>
                      <a:r>
                        <a:rPr kumimoji="0" lang="en-AU"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 electron</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a:ln>
                            <a:noFill/>
                          </a:ln>
                          <a:solidFill>
                            <a:schemeClr val="tx1"/>
                          </a:solidFill>
                          <a:effectLst/>
                          <a:latin typeface="Times New Roman" pitchFamily="18" charset="0"/>
                          <a:cs typeface="Times New Roman" pitchFamily="18" charset="0"/>
                        </a:rPr>
                        <a:t>10 - 20 cm</a:t>
                      </a:r>
                      <a:endParaRPr kumimoji="0" lang="en-AU"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78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r>
                        <a:rPr kumimoji="0" lang="en-AU" sz="2000" b="0" i="0" u="none" strike="noStrike" cap="none" normalizeH="0" baseline="0">
                          <a:ln>
                            <a:noFill/>
                          </a:ln>
                          <a:solidFill>
                            <a:schemeClr val="tx1"/>
                          </a:solidFill>
                          <a:effectLst/>
                          <a:latin typeface="Times New Roman" pitchFamily="18" charset="0"/>
                          <a:cs typeface="Times New Roman" pitchFamily="18" charset="0"/>
                        </a:rPr>
                        <a:t>  </a:t>
                      </a:r>
                      <a:r>
                        <a:rPr kumimoji="0" lang="en-AU"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gamma</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a:ln>
                            <a:noFill/>
                          </a:ln>
                          <a:solidFill>
                            <a:schemeClr val="tx1"/>
                          </a:solidFill>
                          <a:effectLst/>
                          <a:latin typeface="Times New Roman" pitchFamily="18" charset="0"/>
                          <a:cs typeface="Times New Roman" pitchFamily="18" charset="0"/>
                        </a:rPr>
                        <a:t>10 - 20 m </a:t>
                      </a:r>
                      <a:endParaRPr kumimoji="0" lang="en-AU"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325A4D0-8B0D-408E-A231-1CED30A4FD6E}"/>
              </a:ext>
            </a:extLst>
          </p:cNvPr>
          <p:cNvSpPr>
            <a:spLocks noGrp="1" noChangeArrowheads="1"/>
          </p:cNvSpPr>
          <p:nvPr>
            <p:ph type="title"/>
          </p:nvPr>
        </p:nvSpPr>
        <p:spPr/>
        <p:txBody>
          <a:bodyPr>
            <a:normAutofit fontScale="90000"/>
          </a:bodyPr>
          <a:lstStyle/>
          <a:p>
            <a:pPr eaLnBrk="1" hangingPunct="1"/>
            <a:r>
              <a:rPr lang="en-AU" altLang="en-US"/>
              <a:t>Some Properties of Radioactive Emissions</a:t>
            </a:r>
            <a:endParaRPr lang="en-US" altLang="en-US"/>
          </a:p>
        </p:txBody>
      </p:sp>
      <p:sp>
        <p:nvSpPr>
          <p:cNvPr id="43011" name="Rectangle 3">
            <a:extLst>
              <a:ext uri="{FF2B5EF4-FFF2-40B4-BE49-F238E27FC236}">
                <a16:creationId xmlns:a16="http://schemas.microsoft.com/office/drawing/2014/main" id="{15FE274B-5D39-468A-848D-0A135B9F6241}"/>
              </a:ext>
            </a:extLst>
          </p:cNvPr>
          <p:cNvSpPr>
            <a:spLocks noChangeArrowheads="1"/>
          </p:cNvSpPr>
          <p:nvPr/>
        </p:nvSpPr>
        <p:spPr bwMode="auto">
          <a:xfrm>
            <a:off x="395288" y="2125663"/>
            <a:ext cx="835342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The nature of the radiation can be detected by its passage through a cloud or bubble chamber when in the presence of a uniform magnetic field.</a:t>
            </a:r>
          </a:p>
          <a:p>
            <a:endParaRPr lang="en-US" altLang="en-US"/>
          </a:p>
          <a:p>
            <a:r>
              <a:rPr lang="en-AU" altLang="en-US"/>
              <a:t>We use the right hand rule to determine the charge on the particle and using the length of track produced, the type of particle can be identified.</a:t>
            </a:r>
          </a:p>
        </p:txBody>
      </p:sp>
      <p:grpSp>
        <p:nvGrpSpPr>
          <p:cNvPr id="43012" name="Group 4">
            <a:extLst>
              <a:ext uri="{FF2B5EF4-FFF2-40B4-BE49-F238E27FC236}">
                <a16:creationId xmlns:a16="http://schemas.microsoft.com/office/drawing/2014/main" id="{CF51B5AF-DC72-4C01-ADE5-272EB9FFA612}"/>
              </a:ext>
            </a:extLst>
          </p:cNvPr>
          <p:cNvGrpSpPr>
            <a:grpSpLocks/>
          </p:cNvGrpSpPr>
          <p:nvPr/>
        </p:nvGrpSpPr>
        <p:grpSpPr bwMode="auto">
          <a:xfrm>
            <a:off x="323850" y="3933825"/>
            <a:ext cx="4176713" cy="2232025"/>
            <a:chOff x="3408" y="12316"/>
            <a:chExt cx="4260" cy="2219"/>
          </a:xfrm>
        </p:grpSpPr>
        <p:grpSp>
          <p:nvGrpSpPr>
            <p:cNvPr id="43014" name="Group 5">
              <a:extLst>
                <a:ext uri="{FF2B5EF4-FFF2-40B4-BE49-F238E27FC236}">
                  <a16:creationId xmlns:a16="http://schemas.microsoft.com/office/drawing/2014/main" id="{9077CEB0-22D5-4B86-BF61-82B66D339682}"/>
                </a:ext>
              </a:extLst>
            </p:cNvPr>
            <p:cNvGrpSpPr>
              <a:grpSpLocks/>
            </p:cNvGrpSpPr>
            <p:nvPr/>
          </p:nvGrpSpPr>
          <p:grpSpPr bwMode="auto">
            <a:xfrm>
              <a:off x="3408" y="12316"/>
              <a:ext cx="4260" cy="2219"/>
              <a:chOff x="3408" y="12316"/>
              <a:chExt cx="4260" cy="2219"/>
            </a:xfrm>
          </p:grpSpPr>
          <p:grpSp>
            <p:nvGrpSpPr>
              <p:cNvPr id="43016" name="Group 6">
                <a:extLst>
                  <a:ext uri="{FF2B5EF4-FFF2-40B4-BE49-F238E27FC236}">
                    <a16:creationId xmlns:a16="http://schemas.microsoft.com/office/drawing/2014/main" id="{A736A0B7-F3CC-437B-A883-18BAEDC23BD1}"/>
                  </a:ext>
                </a:extLst>
              </p:cNvPr>
              <p:cNvGrpSpPr>
                <a:grpSpLocks/>
              </p:cNvGrpSpPr>
              <p:nvPr/>
            </p:nvGrpSpPr>
            <p:grpSpPr bwMode="auto">
              <a:xfrm>
                <a:off x="4260" y="12485"/>
                <a:ext cx="2288" cy="1607"/>
                <a:chOff x="3676" y="12013"/>
                <a:chExt cx="3115" cy="2097"/>
              </a:xfrm>
            </p:grpSpPr>
            <p:grpSp>
              <p:nvGrpSpPr>
                <p:cNvPr id="43023" name="Group 7">
                  <a:extLst>
                    <a:ext uri="{FF2B5EF4-FFF2-40B4-BE49-F238E27FC236}">
                      <a16:creationId xmlns:a16="http://schemas.microsoft.com/office/drawing/2014/main" id="{7408D745-9050-4A91-B0BA-588B782368A5}"/>
                    </a:ext>
                  </a:extLst>
                </p:cNvPr>
                <p:cNvGrpSpPr>
                  <a:grpSpLocks/>
                </p:cNvGrpSpPr>
                <p:nvPr/>
              </p:nvGrpSpPr>
              <p:grpSpPr bwMode="auto">
                <a:xfrm>
                  <a:off x="3676" y="12013"/>
                  <a:ext cx="3099" cy="263"/>
                  <a:chOff x="3676" y="12013"/>
                  <a:chExt cx="3099" cy="263"/>
                </a:xfrm>
              </p:grpSpPr>
              <p:grpSp>
                <p:nvGrpSpPr>
                  <p:cNvPr id="43100" name="Group 8">
                    <a:extLst>
                      <a:ext uri="{FF2B5EF4-FFF2-40B4-BE49-F238E27FC236}">
                        <a16:creationId xmlns:a16="http://schemas.microsoft.com/office/drawing/2014/main" id="{63403067-99E8-4852-A878-CE140B1B4743}"/>
                      </a:ext>
                    </a:extLst>
                  </p:cNvPr>
                  <p:cNvGrpSpPr>
                    <a:grpSpLocks/>
                  </p:cNvGrpSpPr>
                  <p:nvPr/>
                </p:nvGrpSpPr>
                <p:grpSpPr bwMode="auto">
                  <a:xfrm>
                    <a:off x="3676" y="12013"/>
                    <a:ext cx="243" cy="245"/>
                    <a:chOff x="3676" y="12013"/>
                    <a:chExt cx="243" cy="245"/>
                  </a:xfrm>
                </p:grpSpPr>
                <p:sp>
                  <p:nvSpPr>
                    <p:cNvPr id="43116" name="Line 9">
                      <a:extLst>
                        <a:ext uri="{FF2B5EF4-FFF2-40B4-BE49-F238E27FC236}">
                          <a16:creationId xmlns:a16="http://schemas.microsoft.com/office/drawing/2014/main" id="{C00ED8AA-84C0-4A8B-BA0C-01C6B0BF6BFF}"/>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117" name="Line 10">
                      <a:extLst>
                        <a:ext uri="{FF2B5EF4-FFF2-40B4-BE49-F238E27FC236}">
                          <a16:creationId xmlns:a16="http://schemas.microsoft.com/office/drawing/2014/main" id="{B74EE5D4-C969-4A11-BD57-22C034F51E46}"/>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101" name="Group 11">
                    <a:extLst>
                      <a:ext uri="{FF2B5EF4-FFF2-40B4-BE49-F238E27FC236}">
                        <a16:creationId xmlns:a16="http://schemas.microsoft.com/office/drawing/2014/main" id="{A9F1B4E0-4238-48BB-8AE1-500CE0D61789}"/>
                      </a:ext>
                    </a:extLst>
                  </p:cNvPr>
                  <p:cNvGrpSpPr>
                    <a:grpSpLocks/>
                  </p:cNvGrpSpPr>
                  <p:nvPr/>
                </p:nvGrpSpPr>
                <p:grpSpPr bwMode="auto">
                  <a:xfrm>
                    <a:off x="4260" y="12031"/>
                    <a:ext cx="243" cy="245"/>
                    <a:chOff x="3676" y="12013"/>
                    <a:chExt cx="243" cy="245"/>
                  </a:xfrm>
                </p:grpSpPr>
                <p:sp>
                  <p:nvSpPr>
                    <p:cNvPr id="43114" name="Line 12">
                      <a:extLst>
                        <a:ext uri="{FF2B5EF4-FFF2-40B4-BE49-F238E27FC236}">
                          <a16:creationId xmlns:a16="http://schemas.microsoft.com/office/drawing/2014/main" id="{E7839CB0-E133-4637-B137-1C577D6FF70B}"/>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115" name="Line 13">
                      <a:extLst>
                        <a:ext uri="{FF2B5EF4-FFF2-40B4-BE49-F238E27FC236}">
                          <a16:creationId xmlns:a16="http://schemas.microsoft.com/office/drawing/2014/main" id="{BFE72206-E8B5-43EC-898E-C3F4E0E2D8F9}"/>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102" name="Group 14">
                    <a:extLst>
                      <a:ext uri="{FF2B5EF4-FFF2-40B4-BE49-F238E27FC236}">
                        <a16:creationId xmlns:a16="http://schemas.microsoft.com/office/drawing/2014/main" id="{5BAD46DE-A3DE-45B0-BB8E-C561CE50DC59}"/>
                      </a:ext>
                    </a:extLst>
                  </p:cNvPr>
                  <p:cNvGrpSpPr>
                    <a:grpSpLocks/>
                  </p:cNvGrpSpPr>
                  <p:nvPr/>
                </p:nvGrpSpPr>
                <p:grpSpPr bwMode="auto">
                  <a:xfrm>
                    <a:off x="4828" y="12031"/>
                    <a:ext cx="243" cy="245"/>
                    <a:chOff x="3676" y="12013"/>
                    <a:chExt cx="243" cy="245"/>
                  </a:xfrm>
                </p:grpSpPr>
                <p:sp>
                  <p:nvSpPr>
                    <p:cNvPr id="43112" name="Line 15">
                      <a:extLst>
                        <a:ext uri="{FF2B5EF4-FFF2-40B4-BE49-F238E27FC236}">
                          <a16:creationId xmlns:a16="http://schemas.microsoft.com/office/drawing/2014/main" id="{E3C04810-DC4E-4D5A-80D8-E9D38FD4F913}"/>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113" name="Line 16">
                      <a:extLst>
                        <a:ext uri="{FF2B5EF4-FFF2-40B4-BE49-F238E27FC236}">
                          <a16:creationId xmlns:a16="http://schemas.microsoft.com/office/drawing/2014/main" id="{2D35E430-38F2-402D-9969-959436C394F1}"/>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103" name="Group 17">
                    <a:extLst>
                      <a:ext uri="{FF2B5EF4-FFF2-40B4-BE49-F238E27FC236}">
                        <a16:creationId xmlns:a16="http://schemas.microsoft.com/office/drawing/2014/main" id="{D865AEA3-19DC-48A4-8B6B-74CA8FE62CA8}"/>
                      </a:ext>
                    </a:extLst>
                  </p:cNvPr>
                  <p:cNvGrpSpPr>
                    <a:grpSpLocks/>
                  </p:cNvGrpSpPr>
                  <p:nvPr/>
                </p:nvGrpSpPr>
                <p:grpSpPr bwMode="auto">
                  <a:xfrm>
                    <a:off x="5396" y="12031"/>
                    <a:ext cx="243" cy="245"/>
                    <a:chOff x="3676" y="12013"/>
                    <a:chExt cx="243" cy="245"/>
                  </a:xfrm>
                </p:grpSpPr>
                <p:sp>
                  <p:nvSpPr>
                    <p:cNvPr id="43110" name="Line 18">
                      <a:extLst>
                        <a:ext uri="{FF2B5EF4-FFF2-40B4-BE49-F238E27FC236}">
                          <a16:creationId xmlns:a16="http://schemas.microsoft.com/office/drawing/2014/main" id="{3BB8C107-ECA9-4CAE-B294-202ED46B1745}"/>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111" name="Line 19">
                      <a:extLst>
                        <a:ext uri="{FF2B5EF4-FFF2-40B4-BE49-F238E27FC236}">
                          <a16:creationId xmlns:a16="http://schemas.microsoft.com/office/drawing/2014/main" id="{AA5A5EB1-BF0F-4297-9F6B-E180B3A200F7}"/>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104" name="Group 20">
                    <a:extLst>
                      <a:ext uri="{FF2B5EF4-FFF2-40B4-BE49-F238E27FC236}">
                        <a16:creationId xmlns:a16="http://schemas.microsoft.com/office/drawing/2014/main" id="{3B29B7B7-3F6C-449E-ABC2-51B1730D5994}"/>
                      </a:ext>
                    </a:extLst>
                  </p:cNvPr>
                  <p:cNvGrpSpPr>
                    <a:grpSpLocks/>
                  </p:cNvGrpSpPr>
                  <p:nvPr/>
                </p:nvGrpSpPr>
                <p:grpSpPr bwMode="auto">
                  <a:xfrm>
                    <a:off x="5964" y="12031"/>
                    <a:ext cx="243" cy="245"/>
                    <a:chOff x="3676" y="12013"/>
                    <a:chExt cx="243" cy="245"/>
                  </a:xfrm>
                </p:grpSpPr>
                <p:sp>
                  <p:nvSpPr>
                    <p:cNvPr id="43108" name="Line 21">
                      <a:extLst>
                        <a:ext uri="{FF2B5EF4-FFF2-40B4-BE49-F238E27FC236}">
                          <a16:creationId xmlns:a16="http://schemas.microsoft.com/office/drawing/2014/main" id="{F9C6234B-B427-490E-8C80-741673AE9631}"/>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109" name="Line 22">
                      <a:extLst>
                        <a:ext uri="{FF2B5EF4-FFF2-40B4-BE49-F238E27FC236}">
                          <a16:creationId xmlns:a16="http://schemas.microsoft.com/office/drawing/2014/main" id="{8660B72A-0F88-4C85-AA1B-8C1C73FFD365}"/>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105" name="Group 23">
                    <a:extLst>
                      <a:ext uri="{FF2B5EF4-FFF2-40B4-BE49-F238E27FC236}">
                        <a16:creationId xmlns:a16="http://schemas.microsoft.com/office/drawing/2014/main" id="{3348C1C0-F2CC-4E67-8CC7-FCE085DCEC87}"/>
                      </a:ext>
                    </a:extLst>
                  </p:cNvPr>
                  <p:cNvGrpSpPr>
                    <a:grpSpLocks/>
                  </p:cNvGrpSpPr>
                  <p:nvPr/>
                </p:nvGrpSpPr>
                <p:grpSpPr bwMode="auto">
                  <a:xfrm>
                    <a:off x="6532" y="12031"/>
                    <a:ext cx="243" cy="245"/>
                    <a:chOff x="3676" y="12013"/>
                    <a:chExt cx="243" cy="245"/>
                  </a:xfrm>
                </p:grpSpPr>
                <p:sp>
                  <p:nvSpPr>
                    <p:cNvPr id="43106" name="Line 24">
                      <a:extLst>
                        <a:ext uri="{FF2B5EF4-FFF2-40B4-BE49-F238E27FC236}">
                          <a16:creationId xmlns:a16="http://schemas.microsoft.com/office/drawing/2014/main" id="{B265BCD5-1C19-429F-8524-B02562309D2C}"/>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107" name="Line 25">
                      <a:extLst>
                        <a:ext uri="{FF2B5EF4-FFF2-40B4-BE49-F238E27FC236}">
                          <a16:creationId xmlns:a16="http://schemas.microsoft.com/office/drawing/2014/main" id="{1E18E5E2-0C58-40C7-8DC1-F635BBC1D48D}"/>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grpSp>
              <p:nvGrpSpPr>
                <p:cNvPr id="43024" name="Group 26">
                  <a:extLst>
                    <a:ext uri="{FF2B5EF4-FFF2-40B4-BE49-F238E27FC236}">
                      <a16:creationId xmlns:a16="http://schemas.microsoft.com/office/drawing/2014/main" id="{8EE140FC-633C-42F5-9627-5AA52D551B78}"/>
                    </a:ext>
                  </a:extLst>
                </p:cNvPr>
                <p:cNvGrpSpPr>
                  <a:grpSpLocks/>
                </p:cNvGrpSpPr>
                <p:nvPr/>
              </p:nvGrpSpPr>
              <p:grpSpPr bwMode="auto">
                <a:xfrm>
                  <a:off x="3692" y="12485"/>
                  <a:ext cx="3099" cy="263"/>
                  <a:chOff x="3676" y="12013"/>
                  <a:chExt cx="3099" cy="263"/>
                </a:xfrm>
              </p:grpSpPr>
              <p:grpSp>
                <p:nvGrpSpPr>
                  <p:cNvPr id="43082" name="Group 27">
                    <a:extLst>
                      <a:ext uri="{FF2B5EF4-FFF2-40B4-BE49-F238E27FC236}">
                        <a16:creationId xmlns:a16="http://schemas.microsoft.com/office/drawing/2014/main" id="{105F7DC1-7607-45FB-85EF-E8C2812F03E4}"/>
                      </a:ext>
                    </a:extLst>
                  </p:cNvPr>
                  <p:cNvGrpSpPr>
                    <a:grpSpLocks/>
                  </p:cNvGrpSpPr>
                  <p:nvPr/>
                </p:nvGrpSpPr>
                <p:grpSpPr bwMode="auto">
                  <a:xfrm>
                    <a:off x="3676" y="12013"/>
                    <a:ext cx="243" cy="245"/>
                    <a:chOff x="3676" y="12013"/>
                    <a:chExt cx="243" cy="245"/>
                  </a:xfrm>
                </p:grpSpPr>
                <p:sp>
                  <p:nvSpPr>
                    <p:cNvPr id="43098" name="Line 28">
                      <a:extLst>
                        <a:ext uri="{FF2B5EF4-FFF2-40B4-BE49-F238E27FC236}">
                          <a16:creationId xmlns:a16="http://schemas.microsoft.com/office/drawing/2014/main" id="{C53344C8-F16F-40AE-A2D7-90CFDC05079E}"/>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99" name="Line 29">
                      <a:extLst>
                        <a:ext uri="{FF2B5EF4-FFF2-40B4-BE49-F238E27FC236}">
                          <a16:creationId xmlns:a16="http://schemas.microsoft.com/office/drawing/2014/main" id="{1D89996E-5975-4CE2-985E-8B6095B1AA40}"/>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83" name="Group 30">
                    <a:extLst>
                      <a:ext uri="{FF2B5EF4-FFF2-40B4-BE49-F238E27FC236}">
                        <a16:creationId xmlns:a16="http://schemas.microsoft.com/office/drawing/2014/main" id="{4142D1E8-7FB8-4386-88EF-0DBB9A21988B}"/>
                      </a:ext>
                    </a:extLst>
                  </p:cNvPr>
                  <p:cNvGrpSpPr>
                    <a:grpSpLocks/>
                  </p:cNvGrpSpPr>
                  <p:nvPr/>
                </p:nvGrpSpPr>
                <p:grpSpPr bwMode="auto">
                  <a:xfrm>
                    <a:off x="4260" y="12031"/>
                    <a:ext cx="243" cy="245"/>
                    <a:chOff x="3676" y="12013"/>
                    <a:chExt cx="243" cy="245"/>
                  </a:xfrm>
                </p:grpSpPr>
                <p:sp>
                  <p:nvSpPr>
                    <p:cNvPr id="43096" name="Line 31">
                      <a:extLst>
                        <a:ext uri="{FF2B5EF4-FFF2-40B4-BE49-F238E27FC236}">
                          <a16:creationId xmlns:a16="http://schemas.microsoft.com/office/drawing/2014/main" id="{9B2F5611-88A9-4CEE-8AD5-E9509FB3B36F}"/>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97" name="Line 32">
                      <a:extLst>
                        <a:ext uri="{FF2B5EF4-FFF2-40B4-BE49-F238E27FC236}">
                          <a16:creationId xmlns:a16="http://schemas.microsoft.com/office/drawing/2014/main" id="{65945B63-6284-4E1A-B587-6A181E0758DA}"/>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84" name="Group 33">
                    <a:extLst>
                      <a:ext uri="{FF2B5EF4-FFF2-40B4-BE49-F238E27FC236}">
                        <a16:creationId xmlns:a16="http://schemas.microsoft.com/office/drawing/2014/main" id="{87216FBA-4411-4F9D-A354-6A4696E7F21A}"/>
                      </a:ext>
                    </a:extLst>
                  </p:cNvPr>
                  <p:cNvGrpSpPr>
                    <a:grpSpLocks/>
                  </p:cNvGrpSpPr>
                  <p:nvPr/>
                </p:nvGrpSpPr>
                <p:grpSpPr bwMode="auto">
                  <a:xfrm>
                    <a:off x="4828" y="12031"/>
                    <a:ext cx="243" cy="245"/>
                    <a:chOff x="3676" y="12013"/>
                    <a:chExt cx="243" cy="245"/>
                  </a:xfrm>
                </p:grpSpPr>
                <p:sp>
                  <p:nvSpPr>
                    <p:cNvPr id="43094" name="Line 34">
                      <a:extLst>
                        <a:ext uri="{FF2B5EF4-FFF2-40B4-BE49-F238E27FC236}">
                          <a16:creationId xmlns:a16="http://schemas.microsoft.com/office/drawing/2014/main" id="{D24A3604-141B-4BB7-B6C8-940135EB16FD}"/>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95" name="Line 35">
                      <a:extLst>
                        <a:ext uri="{FF2B5EF4-FFF2-40B4-BE49-F238E27FC236}">
                          <a16:creationId xmlns:a16="http://schemas.microsoft.com/office/drawing/2014/main" id="{A10569C5-1BD6-42C5-B167-6BB1DEBF5F37}"/>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85" name="Group 36">
                    <a:extLst>
                      <a:ext uri="{FF2B5EF4-FFF2-40B4-BE49-F238E27FC236}">
                        <a16:creationId xmlns:a16="http://schemas.microsoft.com/office/drawing/2014/main" id="{1D3A9BF1-BB88-4910-A30C-08000AC5405E}"/>
                      </a:ext>
                    </a:extLst>
                  </p:cNvPr>
                  <p:cNvGrpSpPr>
                    <a:grpSpLocks/>
                  </p:cNvGrpSpPr>
                  <p:nvPr/>
                </p:nvGrpSpPr>
                <p:grpSpPr bwMode="auto">
                  <a:xfrm>
                    <a:off x="5396" y="12031"/>
                    <a:ext cx="243" cy="245"/>
                    <a:chOff x="3676" y="12013"/>
                    <a:chExt cx="243" cy="245"/>
                  </a:xfrm>
                </p:grpSpPr>
                <p:sp>
                  <p:nvSpPr>
                    <p:cNvPr id="43092" name="Line 37">
                      <a:extLst>
                        <a:ext uri="{FF2B5EF4-FFF2-40B4-BE49-F238E27FC236}">
                          <a16:creationId xmlns:a16="http://schemas.microsoft.com/office/drawing/2014/main" id="{5AA1DA7F-2A9D-4F4D-A349-6DD956EC9C44}"/>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93" name="Line 38">
                      <a:extLst>
                        <a:ext uri="{FF2B5EF4-FFF2-40B4-BE49-F238E27FC236}">
                          <a16:creationId xmlns:a16="http://schemas.microsoft.com/office/drawing/2014/main" id="{A0158AB8-4D1F-475F-A9BF-CDC7A7E99100}"/>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86" name="Group 39">
                    <a:extLst>
                      <a:ext uri="{FF2B5EF4-FFF2-40B4-BE49-F238E27FC236}">
                        <a16:creationId xmlns:a16="http://schemas.microsoft.com/office/drawing/2014/main" id="{FCFC74B2-C904-4603-9B7D-2467F04BD589}"/>
                      </a:ext>
                    </a:extLst>
                  </p:cNvPr>
                  <p:cNvGrpSpPr>
                    <a:grpSpLocks/>
                  </p:cNvGrpSpPr>
                  <p:nvPr/>
                </p:nvGrpSpPr>
                <p:grpSpPr bwMode="auto">
                  <a:xfrm>
                    <a:off x="5964" y="12031"/>
                    <a:ext cx="243" cy="245"/>
                    <a:chOff x="3676" y="12013"/>
                    <a:chExt cx="243" cy="245"/>
                  </a:xfrm>
                </p:grpSpPr>
                <p:sp>
                  <p:nvSpPr>
                    <p:cNvPr id="43090" name="Line 40">
                      <a:extLst>
                        <a:ext uri="{FF2B5EF4-FFF2-40B4-BE49-F238E27FC236}">
                          <a16:creationId xmlns:a16="http://schemas.microsoft.com/office/drawing/2014/main" id="{157C5DBE-8D48-424C-9763-EC3B6D842969}"/>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91" name="Line 41">
                      <a:extLst>
                        <a:ext uri="{FF2B5EF4-FFF2-40B4-BE49-F238E27FC236}">
                          <a16:creationId xmlns:a16="http://schemas.microsoft.com/office/drawing/2014/main" id="{EE485E40-9064-4AA8-989A-E1EED469307F}"/>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87" name="Group 42">
                    <a:extLst>
                      <a:ext uri="{FF2B5EF4-FFF2-40B4-BE49-F238E27FC236}">
                        <a16:creationId xmlns:a16="http://schemas.microsoft.com/office/drawing/2014/main" id="{EF96CF32-65CC-4902-AE26-0026F740228C}"/>
                      </a:ext>
                    </a:extLst>
                  </p:cNvPr>
                  <p:cNvGrpSpPr>
                    <a:grpSpLocks/>
                  </p:cNvGrpSpPr>
                  <p:nvPr/>
                </p:nvGrpSpPr>
                <p:grpSpPr bwMode="auto">
                  <a:xfrm>
                    <a:off x="6532" y="12031"/>
                    <a:ext cx="243" cy="245"/>
                    <a:chOff x="3676" y="12013"/>
                    <a:chExt cx="243" cy="245"/>
                  </a:xfrm>
                </p:grpSpPr>
                <p:sp>
                  <p:nvSpPr>
                    <p:cNvPr id="43088" name="Line 43">
                      <a:extLst>
                        <a:ext uri="{FF2B5EF4-FFF2-40B4-BE49-F238E27FC236}">
                          <a16:creationId xmlns:a16="http://schemas.microsoft.com/office/drawing/2014/main" id="{B7EF401F-8A36-43B4-BFDE-32AEAD72BE1E}"/>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89" name="Line 44">
                      <a:extLst>
                        <a:ext uri="{FF2B5EF4-FFF2-40B4-BE49-F238E27FC236}">
                          <a16:creationId xmlns:a16="http://schemas.microsoft.com/office/drawing/2014/main" id="{0E1A2E4C-0015-41A3-9A00-C6D442217E01}"/>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grpSp>
              <p:nvGrpSpPr>
                <p:cNvPr id="43025" name="Group 45">
                  <a:extLst>
                    <a:ext uri="{FF2B5EF4-FFF2-40B4-BE49-F238E27FC236}">
                      <a16:creationId xmlns:a16="http://schemas.microsoft.com/office/drawing/2014/main" id="{4F2F4C26-CA18-48BB-A710-80C6C6F1954B}"/>
                    </a:ext>
                  </a:extLst>
                </p:cNvPr>
                <p:cNvGrpSpPr>
                  <a:grpSpLocks/>
                </p:cNvGrpSpPr>
                <p:nvPr/>
              </p:nvGrpSpPr>
              <p:grpSpPr bwMode="auto">
                <a:xfrm>
                  <a:off x="3692" y="13847"/>
                  <a:ext cx="3099" cy="263"/>
                  <a:chOff x="3676" y="12013"/>
                  <a:chExt cx="3099" cy="263"/>
                </a:xfrm>
              </p:grpSpPr>
              <p:grpSp>
                <p:nvGrpSpPr>
                  <p:cNvPr id="43064" name="Group 46">
                    <a:extLst>
                      <a:ext uri="{FF2B5EF4-FFF2-40B4-BE49-F238E27FC236}">
                        <a16:creationId xmlns:a16="http://schemas.microsoft.com/office/drawing/2014/main" id="{CBBB57B2-0257-4664-985E-F9BA0C64F2C7}"/>
                      </a:ext>
                    </a:extLst>
                  </p:cNvPr>
                  <p:cNvGrpSpPr>
                    <a:grpSpLocks/>
                  </p:cNvGrpSpPr>
                  <p:nvPr/>
                </p:nvGrpSpPr>
                <p:grpSpPr bwMode="auto">
                  <a:xfrm>
                    <a:off x="3676" y="12013"/>
                    <a:ext cx="243" cy="245"/>
                    <a:chOff x="3676" y="12013"/>
                    <a:chExt cx="243" cy="245"/>
                  </a:xfrm>
                </p:grpSpPr>
                <p:sp>
                  <p:nvSpPr>
                    <p:cNvPr id="43080" name="Line 47">
                      <a:extLst>
                        <a:ext uri="{FF2B5EF4-FFF2-40B4-BE49-F238E27FC236}">
                          <a16:creationId xmlns:a16="http://schemas.microsoft.com/office/drawing/2014/main" id="{64064CB7-DC65-4DD5-B2BB-507D6FB797DB}"/>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81" name="Line 48">
                      <a:extLst>
                        <a:ext uri="{FF2B5EF4-FFF2-40B4-BE49-F238E27FC236}">
                          <a16:creationId xmlns:a16="http://schemas.microsoft.com/office/drawing/2014/main" id="{020E9F17-EEDF-436B-A794-05AAD4DAAB03}"/>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65" name="Group 49">
                    <a:extLst>
                      <a:ext uri="{FF2B5EF4-FFF2-40B4-BE49-F238E27FC236}">
                        <a16:creationId xmlns:a16="http://schemas.microsoft.com/office/drawing/2014/main" id="{CB7233A7-8F4D-4F9B-9718-965C12BB7F87}"/>
                      </a:ext>
                    </a:extLst>
                  </p:cNvPr>
                  <p:cNvGrpSpPr>
                    <a:grpSpLocks/>
                  </p:cNvGrpSpPr>
                  <p:nvPr/>
                </p:nvGrpSpPr>
                <p:grpSpPr bwMode="auto">
                  <a:xfrm>
                    <a:off x="4260" y="12031"/>
                    <a:ext cx="243" cy="245"/>
                    <a:chOff x="3676" y="12013"/>
                    <a:chExt cx="243" cy="245"/>
                  </a:xfrm>
                </p:grpSpPr>
                <p:sp>
                  <p:nvSpPr>
                    <p:cNvPr id="43078" name="Line 50">
                      <a:extLst>
                        <a:ext uri="{FF2B5EF4-FFF2-40B4-BE49-F238E27FC236}">
                          <a16:creationId xmlns:a16="http://schemas.microsoft.com/office/drawing/2014/main" id="{1AA677A4-AABA-426B-A4B9-1045026AE97B}"/>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79" name="Line 51">
                      <a:extLst>
                        <a:ext uri="{FF2B5EF4-FFF2-40B4-BE49-F238E27FC236}">
                          <a16:creationId xmlns:a16="http://schemas.microsoft.com/office/drawing/2014/main" id="{647FC95A-B978-4E8A-A74B-037AD4EBD2C2}"/>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66" name="Group 52">
                    <a:extLst>
                      <a:ext uri="{FF2B5EF4-FFF2-40B4-BE49-F238E27FC236}">
                        <a16:creationId xmlns:a16="http://schemas.microsoft.com/office/drawing/2014/main" id="{B702973B-10A5-4024-943F-0B6414538AA4}"/>
                      </a:ext>
                    </a:extLst>
                  </p:cNvPr>
                  <p:cNvGrpSpPr>
                    <a:grpSpLocks/>
                  </p:cNvGrpSpPr>
                  <p:nvPr/>
                </p:nvGrpSpPr>
                <p:grpSpPr bwMode="auto">
                  <a:xfrm>
                    <a:off x="4828" y="12031"/>
                    <a:ext cx="243" cy="245"/>
                    <a:chOff x="3676" y="12013"/>
                    <a:chExt cx="243" cy="245"/>
                  </a:xfrm>
                </p:grpSpPr>
                <p:sp>
                  <p:nvSpPr>
                    <p:cNvPr id="43076" name="Line 53">
                      <a:extLst>
                        <a:ext uri="{FF2B5EF4-FFF2-40B4-BE49-F238E27FC236}">
                          <a16:creationId xmlns:a16="http://schemas.microsoft.com/office/drawing/2014/main" id="{33F7FF1E-D255-405D-AC98-5647F0B25F30}"/>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77" name="Line 54">
                      <a:extLst>
                        <a:ext uri="{FF2B5EF4-FFF2-40B4-BE49-F238E27FC236}">
                          <a16:creationId xmlns:a16="http://schemas.microsoft.com/office/drawing/2014/main" id="{912B5B49-73B0-4B76-B8C3-383BB737CFE3}"/>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67" name="Group 55">
                    <a:extLst>
                      <a:ext uri="{FF2B5EF4-FFF2-40B4-BE49-F238E27FC236}">
                        <a16:creationId xmlns:a16="http://schemas.microsoft.com/office/drawing/2014/main" id="{63063D57-CA5A-4029-B184-1A9D7CD6830E}"/>
                      </a:ext>
                    </a:extLst>
                  </p:cNvPr>
                  <p:cNvGrpSpPr>
                    <a:grpSpLocks/>
                  </p:cNvGrpSpPr>
                  <p:nvPr/>
                </p:nvGrpSpPr>
                <p:grpSpPr bwMode="auto">
                  <a:xfrm>
                    <a:off x="5396" y="12031"/>
                    <a:ext cx="243" cy="245"/>
                    <a:chOff x="3676" y="12013"/>
                    <a:chExt cx="243" cy="245"/>
                  </a:xfrm>
                </p:grpSpPr>
                <p:sp>
                  <p:nvSpPr>
                    <p:cNvPr id="43074" name="Line 56">
                      <a:extLst>
                        <a:ext uri="{FF2B5EF4-FFF2-40B4-BE49-F238E27FC236}">
                          <a16:creationId xmlns:a16="http://schemas.microsoft.com/office/drawing/2014/main" id="{FA963081-0E37-40D8-AB44-3741AB1F6C30}"/>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75" name="Line 57">
                      <a:extLst>
                        <a:ext uri="{FF2B5EF4-FFF2-40B4-BE49-F238E27FC236}">
                          <a16:creationId xmlns:a16="http://schemas.microsoft.com/office/drawing/2014/main" id="{FA8E101F-16CF-4A9E-9E3E-336AC20B4D95}"/>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68" name="Group 58">
                    <a:extLst>
                      <a:ext uri="{FF2B5EF4-FFF2-40B4-BE49-F238E27FC236}">
                        <a16:creationId xmlns:a16="http://schemas.microsoft.com/office/drawing/2014/main" id="{CD26D8E0-41E1-4470-A500-7113D5931BA1}"/>
                      </a:ext>
                    </a:extLst>
                  </p:cNvPr>
                  <p:cNvGrpSpPr>
                    <a:grpSpLocks/>
                  </p:cNvGrpSpPr>
                  <p:nvPr/>
                </p:nvGrpSpPr>
                <p:grpSpPr bwMode="auto">
                  <a:xfrm>
                    <a:off x="5964" y="12031"/>
                    <a:ext cx="243" cy="245"/>
                    <a:chOff x="3676" y="12013"/>
                    <a:chExt cx="243" cy="245"/>
                  </a:xfrm>
                </p:grpSpPr>
                <p:sp>
                  <p:nvSpPr>
                    <p:cNvPr id="43072" name="Line 59">
                      <a:extLst>
                        <a:ext uri="{FF2B5EF4-FFF2-40B4-BE49-F238E27FC236}">
                          <a16:creationId xmlns:a16="http://schemas.microsoft.com/office/drawing/2014/main" id="{2FE67DD1-4403-47A2-AA62-1D296A0BF26D}"/>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73" name="Line 60">
                      <a:extLst>
                        <a:ext uri="{FF2B5EF4-FFF2-40B4-BE49-F238E27FC236}">
                          <a16:creationId xmlns:a16="http://schemas.microsoft.com/office/drawing/2014/main" id="{39A2BC46-C568-45FE-BEA0-76381250701E}"/>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69" name="Group 61">
                    <a:extLst>
                      <a:ext uri="{FF2B5EF4-FFF2-40B4-BE49-F238E27FC236}">
                        <a16:creationId xmlns:a16="http://schemas.microsoft.com/office/drawing/2014/main" id="{F60B7C80-129A-487C-8C2B-54A50B67BC22}"/>
                      </a:ext>
                    </a:extLst>
                  </p:cNvPr>
                  <p:cNvGrpSpPr>
                    <a:grpSpLocks/>
                  </p:cNvGrpSpPr>
                  <p:nvPr/>
                </p:nvGrpSpPr>
                <p:grpSpPr bwMode="auto">
                  <a:xfrm>
                    <a:off x="6532" y="12031"/>
                    <a:ext cx="243" cy="245"/>
                    <a:chOff x="3676" y="12013"/>
                    <a:chExt cx="243" cy="245"/>
                  </a:xfrm>
                </p:grpSpPr>
                <p:sp>
                  <p:nvSpPr>
                    <p:cNvPr id="43070" name="Line 62">
                      <a:extLst>
                        <a:ext uri="{FF2B5EF4-FFF2-40B4-BE49-F238E27FC236}">
                          <a16:creationId xmlns:a16="http://schemas.microsoft.com/office/drawing/2014/main" id="{37A96044-8174-4731-B990-9597CDE1C602}"/>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71" name="Line 63">
                      <a:extLst>
                        <a:ext uri="{FF2B5EF4-FFF2-40B4-BE49-F238E27FC236}">
                          <a16:creationId xmlns:a16="http://schemas.microsoft.com/office/drawing/2014/main" id="{3DD955D0-6367-4961-A11D-FD38038D438B}"/>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grpSp>
              <p:nvGrpSpPr>
                <p:cNvPr id="43026" name="Group 64">
                  <a:extLst>
                    <a:ext uri="{FF2B5EF4-FFF2-40B4-BE49-F238E27FC236}">
                      <a16:creationId xmlns:a16="http://schemas.microsoft.com/office/drawing/2014/main" id="{5DB29BC5-B9C8-4820-8189-BE95FF0BC00E}"/>
                    </a:ext>
                  </a:extLst>
                </p:cNvPr>
                <p:cNvGrpSpPr>
                  <a:grpSpLocks/>
                </p:cNvGrpSpPr>
                <p:nvPr/>
              </p:nvGrpSpPr>
              <p:grpSpPr bwMode="auto">
                <a:xfrm>
                  <a:off x="3692" y="13393"/>
                  <a:ext cx="3099" cy="263"/>
                  <a:chOff x="3676" y="12013"/>
                  <a:chExt cx="3099" cy="263"/>
                </a:xfrm>
              </p:grpSpPr>
              <p:grpSp>
                <p:nvGrpSpPr>
                  <p:cNvPr id="43046" name="Group 65">
                    <a:extLst>
                      <a:ext uri="{FF2B5EF4-FFF2-40B4-BE49-F238E27FC236}">
                        <a16:creationId xmlns:a16="http://schemas.microsoft.com/office/drawing/2014/main" id="{57BED2C0-D7F7-4C3A-AB4C-0BC787C50FC4}"/>
                      </a:ext>
                    </a:extLst>
                  </p:cNvPr>
                  <p:cNvGrpSpPr>
                    <a:grpSpLocks/>
                  </p:cNvGrpSpPr>
                  <p:nvPr/>
                </p:nvGrpSpPr>
                <p:grpSpPr bwMode="auto">
                  <a:xfrm>
                    <a:off x="3676" y="12013"/>
                    <a:ext cx="243" cy="245"/>
                    <a:chOff x="3676" y="12013"/>
                    <a:chExt cx="243" cy="245"/>
                  </a:xfrm>
                </p:grpSpPr>
                <p:sp>
                  <p:nvSpPr>
                    <p:cNvPr id="43062" name="Line 66">
                      <a:extLst>
                        <a:ext uri="{FF2B5EF4-FFF2-40B4-BE49-F238E27FC236}">
                          <a16:creationId xmlns:a16="http://schemas.microsoft.com/office/drawing/2014/main" id="{EBA7908C-B781-4AF1-9199-DCA4DBD804E8}"/>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63" name="Line 67">
                      <a:extLst>
                        <a:ext uri="{FF2B5EF4-FFF2-40B4-BE49-F238E27FC236}">
                          <a16:creationId xmlns:a16="http://schemas.microsoft.com/office/drawing/2014/main" id="{CE1122A7-6E58-4C13-B4A1-3B2517A9F8DA}"/>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47" name="Group 68">
                    <a:extLst>
                      <a:ext uri="{FF2B5EF4-FFF2-40B4-BE49-F238E27FC236}">
                        <a16:creationId xmlns:a16="http://schemas.microsoft.com/office/drawing/2014/main" id="{5A37D948-876F-466F-AB97-A8103F26BE6B}"/>
                      </a:ext>
                    </a:extLst>
                  </p:cNvPr>
                  <p:cNvGrpSpPr>
                    <a:grpSpLocks/>
                  </p:cNvGrpSpPr>
                  <p:nvPr/>
                </p:nvGrpSpPr>
                <p:grpSpPr bwMode="auto">
                  <a:xfrm>
                    <a:off x="4260" y="12031"/>
                    <a:ext cx="243" cy="245"/>
                    <a:chOff x="3676" y="12013"/>
                    <a:chExt cx="243" cy="245"/>
                  </a:xfrm>
                </p:grpSpPr>
                <p:sp>
                  <p:nvSpPr>
                    <p:cNvPr id="43060" name="Line 69">
                      <a:extLst>
                        <a:ext uri="{FF2B5EF4-FFF2-40B4-BE49-F238E27FC236}">
                          <a16:creationId xmlns:a16="http://schemas.microsoft.com/office/drawing/2014/main" id="{4C9650DD-BFAD-4978-8AA8-04DE5C8C0EB4}"/>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61" name="Line 70">
                      <a:extLst>
                        <a:ext uri="{FF2B5EF4-FFF2-40B4-BE49-F238E27FC236}">
                          <a16:creationId xmlns:a16="http://schemas.microsoft.com/office/drawing/2014/main" id="{E7C4E680-2696-4216-9989-8CA5CC6D87AA}"/>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48" name="Group 71">
                    <a:extLst>
                      <a:ext uri="{FF2B5EF4-FFF2-40B4-BE49-F238E27FC236}">
                        <a16:creationId xmlns:a16="http://schemas.microsoft.com/office/drawing/2014/main" id="{FC0B988C-F917-4FF2-99DA-C91C208EFEA8}"/>
                      </a:ext>
                    </a:extLst>
                  </p:cNvPr>
                  <p:cNvGrpSpPr>
                    <a:grpSpLocks/>
                  </p:cNvGrpSpPr>
                  <p:nvPr/>
                </p:nvGrpSpPr>
                <p:grpSpPr bwMode="auto">
                  <a:xfrm>
                    <a:off x="4828" y="12031"/>
                    <a:ext cx="243" cy="245"/>
                    <a:chOff x="3676" y="12013"/>
                    <a:chExt cx="243" cy="245"/>
                  </a:xfrm>
                </p:grpSpPr>
                <p:sp>
                  <p:nvSpPr>
                    <p:cNvPr id="43058" name="Line 72">
                      <a:extLst>
                        <a:ext uri="{FF2B5EF4-FFF2-40B4-BE49-F238E27FC236}">
                          <a16:creationId xmlns:a16="http://schemas.microsoft.com/office/drawing/2014/main" id="{F5392D13-9AE8-4118-84FA-47FEC32BFCE5}"/>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59" name="Line 73">
                      <a:extLst>
                        <a:ext uri="{FF2B5EF4-FFF2-40B4-BE49-F238E27FC236}">
                          <a16:creationId xmlns:a16="http://schemas.microsoft.com/office/drawing/2014/main" id="{CBB5038B-772D-410C-B565-578243F0073A}"/>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49" name="Group 74">
                    <a:extLst>
                      <a:ext uri="{FF2B5EF4-FFF2-40B4-BE49-F238E27FC236}">
                        <a16:creationId xmlns:a16="http://schemas.microsoft.com/office/drawing/2014/main" id="{E3596763-A741-4404-A519-3BA60B72B3EB}"/>
                      </a:ext>
                    </a:extLst>
                  </p:cNvPr>
                  <p:cNvGrpSpPr>
                    <a:grpSpLocks/>
                  </p:cNvGrpSpPr>
                  <p:nvPr/>
                </p:nvGrpSpPr>
                <p:grpSpPr bwMode="auto">
                  <a:xfrm>
                    <a:off x="5396" y="12031"/>
                    <a:ext cx="243" cy="245"/>
                    <a:chOff x="3676" y="12013"/>
                    <a:chExt cx="243" cy="245"/>
                  </a:xfrm>
                </p:grpSpPr>
                <p:sp>
                  <p:nvSpPr>
                    <p:cNvPr id="43056" name="Line 75">
                      <a:extLst>
                        <a:ext uri="{FF2B5EF4-FFF2-40B4-BE49-F238E27FC236}">
                          <a16:creationId xmlns:a16="http://schemas.microsoft.com/office/drawing/2014/main" id="{DE4236C2-DE1F-4F14-B55A-AD8E527C4097}"/>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57" name="Line 76">
                      <a:extLst>
                        <a:ext uri="{FF2B5EF4-FFF2-40B4-BE49-F238E27FC236}">
                          <a16:creationId xmlns:a16="http://schemas.microsoft.com/office/drawing/2014/main" id="{C55DAB9D-3F33-46FA-A7DF-B363EA7273FA}"/>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50" name="Group 77">
                    <a:extLst>
                      <a:ext uri="{FF2B5EF4-FFF2-40B4-BE49-F238E27FC236}">
                        <a16:creationId xmlns:a16="http://schemas.microsoft.com/office/drawing/2014/main" id="{A6398FBD-860C-4748-A9A5-7594B12E4AE6}"/>
                      </a:ext>
                    </a:extLst>
                  </p:cNvPr>
                  <p:cNvGrpSpPr>
                    <a:grpSpLocks/>
                  </p:cNvGrpSpPr>
                  <p:nvPr/>
                </p:nvGrpSpPr>
                <p:grpSpPr bwMode="auto">
                  <a:xfrm>
                    <a:off x="5964" y="12031"/>
                    <a:ext cx="243" cy="245"/>
                    <a:chOff x="3676" y="12013"/>
                    <a:chExt cx="243" cy="245"/>
                  </a:xfrm>
                </p:grpSpPr>
                <p:sp>
                  <p:nvSpPr>
                    <p:cNvPr id="43054" name="Line 78">
                      <a:extLst>
                        <a:ext uri="{FF2B5EF4-FFF2-40B4-BE49-F238E27FC236}">
                          <a16:creationId xmlns:a16="http://schemas.microsoft.com/office/drawing/2014/main" id="{0251BC1A-198A-44C8-8E00-F8B6599ADCEB}"/>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55" name="Line 79">
                      <a:extLst>
                        <a:ext uri="{FF2B5EF4-FFF2-40B4-BE49-F238E27FC236}">
                          <a16:creationId xmlns:a16="http://schemas.microsoft.com/office/drawing/2014/main" id="{D861A21D-F916-4170-860D-A6326341F421}"/>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51" name="Group 80">
                    <a:extLst>
                      <a:ext uri="{FF2B5EF4-FFF2-40B4-BE49-F238E27FC236}">
                        <a16:creationId xmlns:a16="http://schemas.microsoft.com/office/drawing/2014/main" id="{9898FB57-2B49-4733-968B-32B4DDC15C12}"/>
                      </a:ext>
                    </a:extLst>
                  </p:cNvPr>
                  <p:cNvGrpSpPr>
                    <a:grpSpLocks/>
                  </p:cNvGrpSpPr>
                  <p:nvPr/>
                </p:nvGrpSpPr>
                <p:grpSpPr bwMode="auto">
                  <a:xfrm>
                    <a:off x="6532" y="12031"/>
                    <a:ext cx="243" cy="245"/>
                    <a:chOff x="3676" y="12013"/>
                    <a:chExt cx="243" cy="245"/>
                  </a:xfrm>
                </p:grpSpPr>
                <p:sp>
                  <p:nvSpPr>
                    <p:cNvPr id="43052" name="Line 81">
                      <a:extLst>
                        <a:ext uri="{FF2B5EF4-FFF2-40B4-BE49-F238E27FC236}">
                          <a16:creationId xmlns:a16="http://schemas.microsoft.com/office/drawing/2014/main" id="{6A13E9A5-DF79-4384-A9E2-D413202909C7}"/>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53" name="Line 82">
                      <a:extLst>
                        <a:ext uri="{FF2B5EF4-FFF2-40B4-BE49-F238E27FC236}">
                          <a16:creationId xmlns:a16="http://schemas.microsoft.com/office/drawing/2014/main" id="{456CF907-FFCA-46E1-AFBE-E97955BCA3F6}"/>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grpSp>
              <p:nvGrpSpPr>
                <p:cNvPr id="43027" name="Group 83">
                  <a:extLst>
                    <a:ext uri="{FF2B5EF4-FFF2-40B4-BE49-F238E27FC236}">
                      <a16:creationId xmlns:a16="http://schemas.microsoft.com/office/drawing/2014/main" id="{C6560014-B26E-4A4A-ABCF-D5C7DF3FDEA2}"/>
                    </a:ext>
                  </a:extLst>
                </p:cNvPr>
                <p:cNvGrpSpPr>
                  <a:grpSpLocks/>
                </p:cNvGrpSpPr>
                <p:nvPr/>
              </p:nvGrpSpPr>
              <p:grpSpPr bwMode="auto">
                <a:xfrm>
                  <a:off x="3692" y="12939"/>
                  <a:ext cx="3099" cy="263"/>
                  <a:chOff x="3676" y="12013"/>
                  <a:chExt cx="3099" cy="263"/>
                </a:xfrm>
              </p:grpSpPr>
              <p:grpSp>
                <p:nvGrpSpPr>
                  <p:cNvPr id="43028" name="Group 84">
                    <a:extLst>
                      <a:ext uri="{FF2B5EF4-FFF2-40B4-BE49-F238E27FC236}">
                        <a16:creationId xmlns:a16="http://schemas.microsoft.com/office/drawing/2014/main" id="{6E65799C-5697-454A-B0DD-97BDA6D89862}"/>
                      </a:ext>
                    </a:extLst>
                  </p:cNvPr>
                  <p:cNvGrpSpPr>
                    <a:grpSpLocks/>
                  </p:cNvGrpSpPr>
                  <p:nvPr/>
                </p:nvGrpSpPr>
                <p:grpSpPr bwMode="auto">
                  <a:xfrm>
                    <a:off x="3676" y="12013"/>
                    <a:ext cx="243" cy="245"/>
                    <a:chOff x="3676" y="12013"/>
                    <a:chExt cx="243" cy="245"/>
                  </a:xfrm>
                </p:grpSpPr>
                <p:sp>
                  <p:nvSpPr>
                    <p:cNvPr id="43044" name="Line 85">
                      <a:extLst>
                        <a:ext uri="{FF2B5EF4-FFF2-40B4-BE49-F238E27FC236}">
                          <a16:creationId xmlns:a16="http://schemas.microsoft.com/office/drawing/2014/main" id="{8ED2B3CA-0DDB-4802-A86D-8E9784E7348D}"/>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45" name="Line 86">
                      <a:extLst>
                        <a:ext uri="{FF2B5EF4-FFF2-40B4-BE49-F238E27FC236}">
                          <a16:creationId xmlns:a16="http://schemas.microsoft.com/office/drawing/2014/main" id="{1F9098ED-A8AB-40B7-89F8-E2FD510F6222}"/>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29" name="Group 87">
                    <a:extLst>
                      <a:ext uri="{FF2B5EF4-FFF2-40B4-BE49-F238E27FC236}">
                        <a16:creationId xmlns:a16="http://schemas.microsoft.com/office/drawing/2014/main" id="{12E0AF4D-0B6B-4378-A2D2-FD9AEB08B163}"/>
                      </a:ext>
                    </a:extLst>
                  </p:cNvPr>
                  <p:cNvGrpSpPr>
                    <a:grpSpLocks/>
                  </p:cNvGrpSpPr>
                  <p:nvPr/>
                </p:nvGrpSpPr>
                <p:grpSpPr bwMode="auto">
                  <a:xfrm>
                    <a:off x="4260" y="12031"/>
                    <a:ext cx="243" cy="245"/>
                    <a:chOff x="3676" y="12013"/>
                    <a:chExt cx="243" cy="245"/>
                  </a:xfrm>
                </p:grpSpPr>
                <p:sp>
                  <p:nvSpPr>
                    <p:cNvPr id="43042" name="Line 88">
                      <a:extLst>
                        <a:ext uri="{FF2B5EF4-FFF2-40B4-BE49-F238E27FC236}">
                          <a16:creationId xmlns:a16="http://schemas.microsoft.com/office/drawing/2014/main" id="{786BBAD3-CA34-49BC-9696-BC031D01D6A4}"/>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43" name="Line 89">
                      <a:extLst>
                        <a:ext uri="{FF2B5EF4-FFF2-40B4-BE49-F238E27FC236}">
                          <a16:creationId xmlns:a16="http://schemas.microsoft.com/office/drawing/2014/main" id="{47D010CF-63B4-4467-A484-6C7286B264A1}"/>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30" name="Group 90">
                    <a:extLst>
                      <a:ext uri="{FF2B5EF4-FFF2-40B4-BE49-F238E27FC236}">
                        <a16:creationId xmlns:a16="http://schemas.microsoft.com/office/drawing/2014/main" id="{BE94EB9E-58BE-471B-A690-44A5FC49EE83}"/>
                      </a:ext>
                    </a:extLst>
                  </p:cNvPr>
                  <p:cNvGrpSpPr>
                    <a:grpSpLocks/>
                  </p:cNvGrpSpPr>
                  <p:nvPr/>
                </p:nvGrpSpPr>
                <p:grpSpPr bwMode="auto">
                  <a:xfrm>
                    <a:off x="4828" y="12031"/>
                    <a:ext cx="243" cy="245"/>
                    <a:chOff x="3676" y="12013"/>
                    <a:chExt cx="243" cy="245"/>
                  </a:xfrm>
                </p:grpSpPr>
                <p:sp>
                  <p:nvSpPr>
                    <p:cNvPr id="43040" name="Line 91">
                      <a:extLst>
                        <a:ext uri="{FF2B5EF4-FFF2-40B4-BE49-F238E27FC236}">
                          <a16:creationId xmlns:a16="http://schemas.microsoft.com/office/drawing/2014/main" id="{AC17C94A-3B8B-414B-AEB6-438B53025638}"/>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41" name="Line 92">
                      <a:extLst>
                        <a:ext uri="{FF2B5EF4-FFF2-40B4-BE49-F238E27FC236}">
                          <a16:creationId xmlns:a16="http://schemas.microsoft.com/office/drawing/2014/main" id="{DB4471E7-73DF-4991-8BD7-95AB4A685075}"/>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31" name="Group 93">
                    <a:extLst>
                      <a:ext uri="{FF2B5EF4-FFF2-40B4-BE49-F238E27FC236}">
                        <a16:creationId xmlns:a16="http://schemas.microsoft.com/office/drawing/2014/main" id="{73B38C02-89BC-4CD7-B9DD-EC0CB56F5CBD}"/>
                      </a:ext>
                    </a:extLst>
                  </p:cNvPr>
                  <p:cNvGrpSpPr>
                    <a:grpSpLocks/>
                  </p:cNvGrpSpPr>
                  <p:nvPr/>
                </p:nvGrpSpPr>
                <p:grpSpPr bwMode="auto">
                  <a:xfrm>
                    <a:off x="5396" y="12031"/>
                    <a:ext cx="243" cy="245"/>
                    <a:chOff x="3676" y="12013"/>
                    <a:chExt cx="243" cy="245"/>
                  </a:xfrm>
                </p:grpSpPr>
                <p:sp>
                  <p:nvSpPr>
                    <p:cNvPr id="43038" name="Line 94">
                      <a:extLst>
                        <a:ext uri="{FF2B5EF4-FFF2-40B4-BE49-F238E27FC236}">
                          <a16:creationId xmlns:a16="http://schemas.microsoft.com/office/drawing/2014/main" id="{C0C8EC82-A8E5-417C-B361-31FD57AFD02B}"/>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39" name="Line 95">
                      <a:extLst>
                        <a:ext uri="{FF2B5EF4-FFF2-40B4-BE49-F238E27FC236}">
                          <a16:creationId xmlns:a16="http://schemas.microsoft.com/office/drawing/2014/main" id="{EDEA1733-3A0F-45E4-8894-DEAAE6491789}"/>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32" name="Group 96">
                    <a:extLst>
                      <a:ext uri="{FF2B5EF4-FFF2-40B4-BE49-F238E27FC236}">
                        <a16:creationId xmlns:a16="http://schemas.microsoft.com/office/drawing/2014/main" id="{9EC82B97-BEFE-4B4C-91CA-8F5D0517D943}"/>
                      </a:ext>
                    </a:extLst>
                  </p:cNvPr>
                  <p:cNvGrpSpPr>
                    <a:grpSpLocks/>
                  </p:cNvGrpSpPr>
                  <p:nvPr/>
                </p:nvGrpSpPr>
                <p:grpSpPr bwMode="auto">
                  <a:xfrm>
                    <a:off x="5964" y="12031"/>
                    <a:ext cx="243" cy="245"/>
                    <a:chOff x="3676" y="12013"/>
                    <a:chExt cx="243" cy="245"/>
                  </a:xfrm>
                </p:grpSpPr>
                <p:sp>
                  <p:nvSpPr>
                    <p:cNvPr id="43036" name="Line 97">
                      <a:extLst>
                        <a:ext uri="{FF2B5EF4-FFF2-40B4-BE49-F238E27FC236}">
                          <a16:creationId xmlns:a16="http://schemas.microsoft.com/office/drawing/2014/main" id="{960EB2BB-97EA-4DCF-B1EE-FD450A7B4CFA}"/>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37" name="Line 98">
                      <a:extLst>
                        <a:ext uri="{FF2B5EF4-FFF2-40B4-BE49-F238E27FC236}">
                          <a16:creationId xmlns:a16="http://schemas.microsoft.com/office/drawing/2014/main" id="{F3888A2F-C7DB-4E04-962D-57A6BB87D8DF}"/>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3033" name="Group 99">
                    <a:extLst>
                      <a:ext uri="{FF2B5EF4-FFF2-40B4-BE49-F238E27FC236}">
                        <a16:creationId xmlns:a16="http://schemas.microsoft.com/office/drawing/2014/main" id="{A4DD9D1F-FC2D-4412-9002-EE435FD13CDA}"/>
                      </a:ext>
                    </a:extLst>
                  </p:cNvPr>
                  <p:cNvGrpSpPr>
                    <a:grpSpLocks/>
                  </p:cNvGrpSpPr>
                  <p:nvPr/>
                </p:nvGrpSpPr>
                <p:grpSpPr bwMode="auto">
                  <a:xfrm>
                    <a:off x="6532" y="12031"/>
                    <a:ext cx="243" cy="245"/>
                    <a:chOff x="3676" y="12013"/>
                    <a:chExt cx="243" cy="245"/>
                  </a:xfrm>
                </p:grpSpPr>
                <p:sp>
                  <p:nvSpPr>
                    <p:cNvPr id="43034" name="Line 100">
                      <a:extLst>
                        <a:ext uri="{FF2B5EF4-FFF2-40B4-BE49-F238E27FC236}">
                          <a16:creationId xmlns:a16="http://schemas.microsoft.com/office/drawing/2014/main" id="{0FE3017C-77DE-4110-B507-9F24702C2C06}"/>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3035" name="Line 101">
                      <a:extLst>
                        <a:ext uri="{FF2B5EF4-FFF2-40B4-BE49-F238E27FC236}">
                          <a16:creationId xmlns:a16="http://schemas.microsoft.com/office/drawing/2014/main" id="{4CB05F58-5E72-4D1A-9111-F715DC939CD0}"/>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grpSp>
          <p:sp>
            <p:nvSpPr>
              <p:cNvPr id="43017" name="Line 102">
                <a:extLst>
                  <a:ext uri="{FF2B5EF4-FFF2-40B4-BE49-F238E27FC236}">
                    <a16:creationId xmlns:a16="http://schemas.microsoft.com/office/drawing/2014/main" id="{C7AC2D3F-38BB-45FF-BA38-721A7A67EDF6}"/>
                  </a:ext>
                </a:extLst>
              </p:cNvPr>
              <p:cNvSpPr>
                <a:spLocks noChangeShapeType="1"/>
              </p:cNvSpPr>
              <p:nvPr/>
            </p:nvSpPr>
            <p:spPr bwMode="auto">
              <a:xfrm>
                <a:off x="3408" y="13224"/>
                <a:ext cx="3692" cy="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en-AU"/>
              </a:p>
            </p:txBody>
          </p:sp>
          <p:sp>
            <p:nvSpPr>
              <p:cNvPr id="43018" name="Text Box 103">
                <a:extLst>
                  <a:ext uri="{FF2B5EF4-FFF2-40B4-BE49-F238E27FC236}">
                    <a16:creationId xmlns:a16="http://schemas.microsoft.com/office/drawing/2014/main" id="{46116D58-FC61-42F6-A73A-0AB35EA31983}"/>
                  </a:ext>
                </a:extLst>
              </p:cNvPr>
              <p:cNvSpPr txBox="1">
                <a:spLocks noChangeArrowheads="1"/>
              </p:cNvSpPr>
              <p:nvPr/>
            </p:nvSpPr>
            <p:spPr bwMode="auto">
              <a:xfrm>
                <a:off x="6532" y="13905"/>
                <a:ext cx="56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C</a:t>
                </a:r>
                <a:endParaRPr lang="en-US" altLang="en-US"/>
              </a:p>
            </p:txBody>
          </p:sp>
          <p:sp>
            <p:nvSpPr>
              <p:cNvPr id="43019" name="Text Box 104">
                <a:extLst>
                  <a:ext uri="{FF2B5EF4-FFF2-40B4-BE49-F238E27FC236}">
                    <a16:creationId xmlns:a16="http://schemas.microsoft.com/office/drawing/2014/main" id="{5AE04C4D-B18D-409F-8818-36DBCA8EC290}"/>
                  </a:ext>
                </a:extLst>
              </p:cNvPr>
              <p:cNvSpPr txBox="1">
                <a:spLocks noChangeArrowheads="1"/>
              </p:cNvSpPr>
              <p:nvPr/>
            </p:nvSpPr>
            <p:spPr bwMode="auto">
              <a:xfrm>
                <a:off x="7100" y="12997"/>
                <a:ext cx="56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B</a:t>
                </a:r>
                <a:endParaRPr lang="en-US" altLang="en-US"/>
              </a:p>
            </p:txBody>
          </p:sp>
          <p:sp>
            <p:nvSpPr>
              <p:cNvPr id="43020" name="Text Box 105">
                <a:extLst>
                  <a:ext uri="{FF2B5EF4-FFF2-40B4-BE49-F238E27FC236}">
                    <a16:creationId xmlns:a16="http://schemas.microsoft.com/office/drawing/2014/main" id="{5442EB4B-6950-41E4-A897-9DF9C23FCC37}"/>
                  </a:ext>
                </a:extLst>
              </p:cNvPr>
              <p:cNvSpPr txBox="1">
                <a:spLocks noChangeArrowheads="1"/>
              </p:cNvSpPr>
              <p:nvPr/>
            </p:nvSpPr>
            <p:spPr bwMode="auto">
              <a:xfrm>
                <a:off x="5112" y="12316"/>
                <a:ext cx="56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A</a:t>
                </a:r>
                <a:endParaRPr lang="en-US" altLang="en-US"/>
              </a:p>
            </p:txBody>
          </p:sp>
          <p:sp>
            <p:nvSpPr>
              <p:cNvPr id="43021" name="Freeform 106">
                <a:extLst>
                  <a:ext uri="{FF2B5EF4-FFF2-40B4-BE49-F238E27FC236}">
                    <a16:creationId xmlns:a16="http://schemas.microsoft.com/office/drawing/2014/main" id="{B965E0E0-B99A-46DE-A8F0-3F80F3F143B6}"/>
                  </a:ext>
                </a:extLst>
              </p:cNvPr>
              <p:cNvSpPr>
                <a:spLocks/>
              </p:cNvSpPr>
              <p:nvPr/>
            </p:nvSpPr>
            <p:spPr bwMode="auto">
              <a:xfrm>
                <a:off x="4242" y="12510"/>
                <a:ext cx="1440" cy="720"/>
              </a:xfrm>
              <a:custGeom>
                <a:avLst/>
                <a:gdLst>
                  <a:gd name="T0" fmla="*/ 0 w 1440"/>
                  <a:gd name="T1" fmla="*/ 720 h 720"/>
                  <a:gd name="T2" fmla="*/ 864 w 1440"/>
                  <a:gd name="T3" fmla="*/ 576 h 720"/>
                  <a:gd name="T4" fmla="*/ 1152 w 1440"/>
                  <a:gd name="T5" fmla="*/ 432 h 720"/>
                  <a:gd name="T6" fmla="*/ 1296 w 1440"/>
                  <a:gd name="T7" fmla="*/ 288 h 720"/>
                  <a:gd name="T8" fmla="*/ 1440 w 144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0" h="720">
                    <a:moveTo>
                      <a:pt x="0" y="720"/>
                    </a:moveTo>
                    <a:cubicBezTo>
                      <a:pt x="336" y="672"/>
                      <a:pt x="672" y="624"/>
                      <a:pt x="864" y="576"/>
                    </a:cubicBezTo>
                    <a:cubicBezTo>
                      <a:pt x="1056" y="528"/>
                      <a:pt x="1080" y="480"/>
                      <a:pt x="1152" y="432"/>
                    </a:cubicBezTo>
                    <a:cubicBezTo>
                      <a:pt x="1224" y="384"/>
                      <a:pt x="1248" y="360"/>
                      <a:pt x="1296" y="288"/>
                    </a:cubicBezTo>
                    <a:cubicBezTo>
                      <a:pt x="1344" y="216"/>
                      <a:pt x="1416" y="48"/>
                      <a:pt x="144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43022" name="Freeform 107">
                <a:extLst>
                  <a:ext uri="{FF2B5EF4-FFF2-40B4-BE49-F238E27FC236}">
                    <a16:creationId xmlns:a16="http://schemas.microsoft.com/office/drawing/2014/main" id="{A18898E6-263E-4877-AFD9-78B6165A0C82}"/>
                  </a:ext>
                </a:extLst>
              </p:cNvPr>
              <p:cNvSpPr>
                <a:spLocks/>
              </p:cNvSpPr>
              <p:nvPr/>
            </p:nvSpPr>
            <p:spPr bwMode="auto">
              <a:xfrm>
                <a:off x="3537" y="13215"/>
                <a:ext cx="3168" cy="1320"/>
              </a:xfrm>
              <a:custGeom>
                <a:avLst/>
                <a:gdLst>
                  <a:gd name="T0" fmla="*/ 0 w 3168"/>
                  <a:gd name="T1" fmla="*/ 24 h 1320"/>
                  <a:gd name="T2" fmla="*/ 1008 w 3168"/>
                  <a:gd name="T3" fmla="*/ 24 h 1320"/>
                  <a:gd name="T4" fmla="*/ 1872 w 3168"/>
                  <a:gd name="T5" fmla="*/ 168 h 1320"/>
                  <a:gd name="T6" fmla="*/ 2592 w 3168"/>
                  <a:gd name="T7" fmla="*/ 600 h 1320"/>
                  <a:gd name="T8" fmla="*/ 3168 w 3168"/>
                  <a:gd name="T9" fmla="*/ 1320 h 1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8" h="1320">
                    <a:moveTo>
                      <a:pt x="0" y="24"/>
                    </a:moveTo>
                    <a:cubicBezTo>
                      <a:pt x="348" y="12"/>
                      <a:pt x="696" y="0"/>
                      <a:pt x="1008" y="24"/>
                    </a:cubicBezTo>
                    <a:cubicBezTo>
                      <a:pt x="1320" y="48"/>
                      <a:pt x="1608" y="72"/>
                      <a:pt x="1872" y="168"/>
                    </a:cubicBezTo>
                    <a:cubicBezTo>
                      <a:pt x="2136" y="264"/>
                      <a:pt x="2376" y="408"/>
                      <a:pt x="2592" y="600"/>
                    </a:cubicBezTo>
                    <a:cubicBezTo>
                      <a:pt x="2808" y="792"/>
                      <a:pt x="3072" y="1200"/>
                      <a:pt x="3168" y="132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grpSp>
        <p:sp>
          <p:nvSpPr>
            <p:cNvPr id="43015" name="Line 108">
              <a:extLst>
                <a:ext uri="{FF2B5EF4-FFF2-40B4-BE49-F238E27FC236}">
                  <a16:creationId xmlns:a16="http://schemas.microsoft.com/office/drawing/2014/main" id="{1366B045-7E92-4C64-AB09-85875612BE9D}"/>
                </a:ext>
              </a:extLst>
            </p:cNvPr>
            <p:cNvSpPr>
              <a:spLocks noChangeShapeType="1"/>
            </p:cNvSpPr>
            <p:nvPr/>
          </p:nvSpPr>
          <p:spPr bwMode="auto">
            <a:xfrm>
              <a:off x="3600" y="13392"/>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grpSp>
      <p:sp>
        <p:nvSpPr>
          <p:cNvPr id="43013" name="Text Box 109">
            <a:extLst>
              <a:ext uri="{FF2B5EF4-FFF2-40B4-BE49-F238E27FC236}">
                <a16:creationId xmlns:a16="http://schemas.microsoft.com/office/drawing/2014/main" id="{F393143A-94E8-401E-A6AC-52E8228024C6}"/>
              </a:ext>
            </a:extLst>
          </p:cNvPr>
          <p:cNvSpPr txBox="1">
            <a:spLocks noChangeArrowheads="1"/>
          </p:cNvSpPr>
          <p:nvPr/>
        </p:nvSpPr>
        <p:spPr bwMode="auto">
          <a:xfrm>
            <a:off x="4643438" y="4508500"/>
            <a:ext cx="4176712"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a:t>A - </a:t>
            </a:r>
            <a:r>
              <a:rPr lang="en-AU" altLang="en-US">
                <a:sym typeface="Symbol" panose="05050102010706020507" pitchFamily="18" charset="2"/>
              </a:rPr>
              <a:t> particle (not much penetration)</a:t>
            </a:r>
          </a:p>
          <a:p>
            <a:pPr>
              <a:spcBef>
                <a:spcPct val="50000"/>
              </a:spcBef>
            </a:pPr>
            <a:r>
              <a:rPr lang="en-AU" altLang="en-US">
                <a:sym typeface="Symbol" panose="05050102010706020507" pitchFamily="18" charset="2"/>
              </a:rPr>
              <a:t>B -  ray photon (no deflection)</a:t>
            </a:r>
          </a:p>
          <a:p>
            <a:pPr>
              <a:spcBef>
                <a:spcPct val="50000"/>
              </a:spcBef>
            </a:pPr>
            <a:r>
              <a:rPr lang="en-AU" altLang="en-US">
                <a:sym typeface="Symbol" panose="05050102010706020507" pitchFamily="18" charset="2"/>
              </a:rPr>
              <a:t>C - </a:t>
            </a:r>
            <a:r>
              <a:rPr lang="en-AU" altLang="en-US" baseline="30000">
                <a:sym typeface="Symbol" panose="05050102010706020507" pitchFamily="18" charset="2"/>
              </a:rPr>
              <a:t>-</a:t>
            </a:r>
            <a:r>
              <a:rPr lang="en-AU" altLang="en-US">
                <a:sym typeface="Symbol" panose="05050102010706020507" pitchFamily="18" charset="2"/>
              </a:rPr>
              <a:t> particle (large penetration)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B05F540-CFBB-417F-A68D-7457AC90A618}"/>
              </a:ext>
            </a:extLst>
          </p:cNvPr>
          <p:cNvSpPr>
            <a:spLocks noGrp="1" noChangeArrowheads="1"/>
          </p:cNvSpPr>
          <p:nvPr>
            <p:ph type="title"/>
          </p:nvPr>
        </p:nvSpPr>
        <p:spPr/>
        <p:txBody>
          <a:bodyPr/>
          <a:lstStyle/>
          <a:p>
            <a:pPr eaLnBrk="1" hangingPunct="1"/>
            <a:r>
              <a:rPr lang="en-AU" altLang="en-US"/>
              <a:t>Atoms</a:t>
            </a:r>
            <a:endParaRPr lang="en-US" altLang="en-US"/>
          </a:p>
        </p:txBody>
      </p:sp>
      <p:sp>
        <p:nvSpPr>
          <p:cNvPr id="5123" name="Text Box 4">
            <a:extLst>
              <a:ext uri="{FF2B5EF4-FFF2-40B4-BE49-F238E27FC236}">
                <a16:creationId xmlns:a16="http://schemas.microsoft.com/office/drawing/2014/main" id="{5CB5474D-9E00-44E3-8B9B-1D35EC8E5BCD}"/>
              </a:ext>
            </a:extLst>
          </p:cNvPr>
          <p:cNvSpPr txBox="1">
            <a:spLocks noChangeArrowheads="1"/>
          </p:cNvSpPr>
          <p:nvPr/>
        </p:nvSpPr>
        <p:spPr bwMode="auto">
          <a:xfrm>
            <a:off x="1403648" y="1628775"/>
            <a:ext cx="7272039" cy="521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b="1" dirty="0"/>
              <a:t>Atomic number</a:t>
            </a:r>
            <a:r>
              <a:rPr lang="en-AU" altLang="en-US" dirty="0"/>
              <a:t> Z;</a:t>
            </a:r>
          </a:p>
          <a:p>
            <a:pPr>
              <a:spcBef>
                <a:spcPct val="50000"/>
              </a:spcBef>
            </a:pPr>
            <a:r>
              <a:rPr lang="en-US" altLang="en-US" dirty="0"/>
              <a:t>		= number of protons in nucleus,</a:t>
            </a:r>
          </a:p>
          <a:p>
            <a:pPr>
              <a:spcBef>
                <a:spcPct val="50000"/>
              </a:spcBef>
            </a:pPr>
            <a:r>
              <a:rPr lang="en-US" altLang="en-US" dirty="0"/>
              <a:t>		= position of atom in periodic table,</a:t>
            </a:r>
          </a:p>
          <a:p>
            <a:pPr>
              <a:spcBef>
                <a:spcPct val="50000"/>
              </a:spcBef>
            </a:pPr>
            <a:r>
              <a:rPr lang="en-US" altLang="en-US" dirty="0"/>
              <a:t>	</a:t>
            </a:r>
            <a:r>
              <a:rPr lang="en-AU" altLang="en-US" dirty="0"/>
              <a:t>	= </a:t>
            </a:r>
            <a:r>
              <a:rPr lang="en-US" altLang="en-US" dirty="0"/>
              <a:t>number of electrons in an atom (neutral).</a:t>
            </a:r>
          </a:p>
          <a:p>
            <a:pPr>
              <a:spcBef>
                <a:spcPct val="50000"/>
              </a:spcBef>
            </a:pPr>
            <a:r>
              <a:rPr lang="en-AU" altLang="en-US" b="1" dirty="0"/>
              <a:t>Mass Number</a:t>
            </a:r>
            <a:r>
              <a:rPr lang="en-AU" altLang="en-US" dirty="0"/>
              <a:t> A,</a:t>
            </a:r>
          </a:p>
          <a:p>
            <a:pPr>
              <a:spcBef>
                <a:spcPct val="50000"/>
              </a:spcBef>
            </a:pPr>
            <a:r>
              <a:rPr lang="en-AU" altLang="en-US" dirty="0"/>
              <a:t>	= </a:t>
            </a:r>
            <a:r>
              <a:rPr lang="en-US" altLang="en-US" dirty="0"/>
              <a:t>number of nucleons in nucleus</a:t>
            </a:r>
          </a:p>
          <a:p>
            <a:endParaRPr lang="en-US" altLang="en-US" dirty="0"/>
          </a:p>
          <a:p>
            <a:r>
              <a:rPr lang="en-US" altLang="en-US" dirty="0"/>
              <a:t>The </a:t>
            </a:r>
            <a:r>
              <a:rPr lang="en-US" altLang="en-US" b="1" dirty="0"/>
              <a:t>isotopes</a:t>
            </a:r>
            <a:r>
              <a:rPr lang="en-US" altLang="en-US" dirty="0"/>
              <a:t> of a given atom have nuclei with the same number of protons but differing numbers of neutrons.</a:t>
            </a:r>
          </a:p>
          <a:p>
            <a:pPr>
              <a:spcBef>
                <a:spcPct val="50000"/>
              </a:spcBef>
            </a:pPr>
            <a:r>
              <a:rPr lang="en-US" altLang="en-US" dirty="0"/>
              <a:t>All isotopes of a given element behave </a:t>
            </a:r>
            <a:r>
              <a:rPr lang="en-US" altLang="en-US" b="1" dirty="0"/>
              <a:t>chemically</a:t>
            </a:r>
            <a:r>
              <a:rPr lang="en-US" altLang="en-US" dirty="0"/>
              <a:t> in the </a:t>
            </a:r>
            <a:r>
              <a:rPr lang="en-US" altLang="en-US" b="1" dirty="0"/>
              <a:t>same</a:t>
            </a:r>
            <a:r>
              <a:rPr lang="en-US" altLang="en-US" dirty="0"/>
              <a:t> way -</a:t>
            </a:r>
          </a:p>
          <a:p>
            <a:r>
              <a:rPr lang="en-US" altLang="en-US" dirty="0"/>
              <a:t>they simply </a:t>
            </a:r>
            <a:r>
              <a:rPr lang="en-US" altLang="en-US" b="1" dirty="0"/>
              <a:t>differ</a:t>
            </a:r>
            <a:r>
              <a:rPr lang="en-US" altLang="en-US" dirty="0"/>
              <a:t> in </a:t>
            </a:r>
            <a:r>
              <a:rPr lang="en-US" altLang="en-US" b="1" dirty="0"/>
              <a:t>mass</a:t>
            </a:r>
            <a:r>
              <a:rPr lang="en-US" altLang="en-US" dirty="0"/>
              <a:t>.</a:t>
            </a:r>
          </a:p>
          <a:p>
            <a:endParaRPr lang="en-US" altLang="en-US" dirty="0"/>
          </a:p>
          <a:p>
            <a:r>
              <a:rPr lang="en-US" altLang="en-US" dirty="0"/>
              <a:t>Isotopes have different physical properties – makes sense, after all physics is all about collisions.</a:t>
            </a:r>
          </a:p>
          <a:p>
            <a:pPr>
              <a:spcBef>
                <a:spcPct val="50000"/>
              </a:spcBef>
            </a:pPr>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B3E8075-6855-4402-84CA-1AB51731758C}"/>
              </a:ext>
            </a:extLst>
          </p:cNvPr>
          <p:cNvSpPr>
            <a:spLocks noGrp="1" noChangeArrowheads="1"/>
          </p:cNvSpPr>
          <p:nvPr>
            <p:ph type="title"/>
          </p:nvPr>
        </p:nvSpPr>
        <p:spPr/>
        <p:txBody>
          <a:bodyPr>
            <a:normAutofit fontScale="90000"/>
          </a:bodyPr>
          <a:lstStyle/>
          <a:p>
            <a:pPr eaLnBrk="1" hangingPunct="1"/>
            <a:r>
              <a:rPr lang="en-AU" altLang="en-US" sz="4000"/>
              <a:t>Some Properties of Radioactive Emissions</a:t>
            </a:r>
            <a:r>
              <a:rPr lang="en-US" altLang="en-US" sz="4000"/>
              <a:t> </a:t>
            </a:r>
          </a:p>
        </p:txBody>
      </p:sp>
      <p:sp>
        <p:nvSpPr>
          <p:cNvPr id="44035" name="Rectangle 4">
            <a:extLst>
              <a:ext uri="{FF2B5EF4-FFF2-40B4-BE49-F238E27FC236}">
                <a16:creationId xmlns:a16="http://schemas.microsoft.com/office/drawing/2014/main" id="{ABED1DFC-4C74-4811-896F-AFA73EC25E8A}"/>
              </a:ext>
            </a:extLst>
          </p:cNvPr>
          <p:cNvSpPr>
            <a:spLocks noChangeArrowheads="1"/>
          </p:cNvSpPr>
          <p:nvPr/>
        </p:nvSpPr>
        <p:spPr bwMode="auto">
          <a:xfrm>
            <a:off x="395288" y="1981200"/>
            <a:ext cx="8353425"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a:t>The penetration of radiation through matter depends on the mass (or mass equivalence in the case of gamma radiation) and charge. </a:t>
            </a:r>
          </a:p>
          <a:p>
            <a:pPr eaLnBrk="1" hangingPunct="1"/>
            <a:endParaRPr lang="en-AU" altLang="en-US"/>
          </a:p>
          <a:p>
            <a:pPr eaLnBrk="1" hangingPunct="1"/>
            <a:r>
              <a:rPr lang="en-AU" altLang="en-US"/>
              <a:t>The alpha particle has the largest mass and charge, therefore it has the lowest rate of penetration</a:t>
            </a:r>
            <a:r>
              <a:rPr lang="en-US" altLang="en-US"/>
              <a:t>.</a:t>
            </a:r>
          </a:p>
          <a:p>
            <a:pPr eaLnBrk="1" hangingPunct="1"/>
            <a:endParaRPr lang="en-AU" altLang="en-US"/>
          </a:p>
          <a:p>
            <a:pPr eaLnBrk="1" hangingPunct="1"/>
            <a:r>
              <a:rPr lang="en-AU" altLang="en-US"/>
              <a:t>The gamma radiation having no charge and as a high-energy photon has the greatest rate of penetration.</a:t>
            </a:r>
            <a:r>
              <a:rPr lang="en-US" altLang="en-US"/>
              <a:t> </a:t>
            </a:r>
          </a:p>
          <a:p>
            <a:pPr eaLnBrk="1" hangingPunct="1"/>
            <a:endParaRPr lang="en-AU" altLang="en-US"/>
          </a:p>
          <a:p>
            <a:r>
              <a:rPr lang="en-AU" altLang="en-US"/>
              <a:t>The order of increasing penetration is </a:t>
            </a:r>
          </a:p>
          <a:p>
            <a:r>
              <a:rPr lang="en-AU" altLang="en-US"/>
              <a:t>		alpha, beta positive, beta negative, neutron, gamma.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1C0FDC8-7967-4C02-B509-794DEF4A1B2B}"/>
              </a:ext>
            </a:extLst>
          </p:cNvPr>
          <p:cNvSpPr>
            <a:spLocks noGrp="1" noChangeArrowheads="1"/>
          </p:cNvSpPr>
          <p:nvPr>
            <p:ph type="title"/>
          </p:nvPr>
        </p:nvSpPr>
        <p:spPr/>
        <p:txBody>
          <a:bodyPr/>
          <a:lstStyle/>
          <a:p>
            <a:pPr eaLnBrk="1" hangingPunct="1"/>
            <a:r>
              <a:rPr lang="en-AU" altLang="en-US" sz="4000"/>
              <a:t>Some Properties of Radioactive Emissions</a:t>
            </a:r>
            <a:endParaRPr lang="en-US" altLang="en-US" sz="4000"/>
          </a:p>
        </p:txBody>
      </p:sp>
      <p:graphicFrame>
        <p:nvGraphicFramePr>
          <p:cNvPr id="158840" name="Group 120">
            <a:extLst>
              <a:ext uri="{FF2B5EF4-FFF2-40B4-BE49-F238E27FC236}">
                <a16:creationId xmlns:a16="http://schemas.microsoft.com/office/drawing/2014/main" id="{3609EA21-8930-4626-A8F0-3BDEF2A50B87}"/>
              </a:ext>
            </a:extLst>
          </p:cNvPr>
          <p:cNvGraphicFramePr>
            <a:graphicFrameLocks noGrp="1"/>
          </p:cNvGraphicFramePr>
          <p:nvPr>
            <p:ph type="tbl" idx="1"/>
          </p:nvPr>
        </p:nvGraphicFramePr>
        <p:xfrm>
          <a:off x="2195513" y="2060575"/>
          <a:ext cx="4784725" cy="3878263"/>
        </p:xfrm>
        <a:graphic>
          <a:graphicData uri="http://schemas.openxmlformats.org/drawingml/2006/table">
            <a:tbl>
              <a:tblPr/>
              <a:tblGrid>
                <a:gridCol w="2057400">
                  <a:extLst>
                    <a:ext uri="{9D8B030D-6E8A-4147-A177-3AD203B41FA5}">
                      <a16:colId xmlns:a16="http://schemas.microsoft.com/office/drawing/2014/main" val="20000"/>
                    </a:ext>
                  </a:extLst>
                </a:gridCol>
                <a:gridCol w="2727325">
                  <a:extLst>
                    <a:ext uri="{9D8B030D-6E8A-4147-A177-3AD203B41FA5}">
                      <a16:colId xmlns:a16="http://schemas.microsoft.com/office/drawing/2014/main" val="20001"/>
                    </a:ext>
                  </a:extLst>
                </a:gridCol>
              </a:tblGrid>
              <a:tr h="7699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a:ln>
                            <a:noFill/>
                          </a:ln>
                          <a:solidFill>
                            <a:schemeClr val="tx1"/>
                          </a:solidFill>
                          <a:effectLst/>
                          <a:latin typeface="Times New Roman" pitchFamily="18" charset="0"/>
                          <a:cs typeface="Times New Roman" pitchFamily="18" charset="0"/>
                        </a:rPr>
                        <a:t>particle</a:t>
                      </a:r>
                      <a:endParaRPr kumimoji="0" lang="en-AU" sz="2400" b="1" i="0" u="none" strike="noStrike" cap="none" normalizeH="0" baseline="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a:ln>
                            <a:noFill/>
                          </a:ln>
                          <a:solidFill>
                            <a:schemeClr val="tx1"/>
                          </a:solidFill>
                          <a:effectLst/>
                          <a:latin typeface="Times New Roman" pitchFamily="18" charset="0"/>
                          <a:cs typeface="Times New Roman" pitchFamily="18" charset="0"/>
                        </a:rPr>
                        <a:t>penetration in air</a:t>
                      </a:r>
                      <a:endParaRPr kumimoji="0" lang="en-AU" sz="24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62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r>
                        <a:rPr kumimoji="0" lang="en-AU" sz="2000" b="0" i="0" u="none" strike="noStrike" cap="none" normalizeH="0" baseline="0">
                          <a:ln>
                            <a:noFill/>
                          </a:ln>
                          <a:solidFill>
                            <a:schemeClr val="tx1"/>
                          </a:solidFill>
                          <a:effectLst/>
                          <a:latin typeface="Times New Roman" pitchFamily="18" charset="0"/>
                          <a:cs typeface="Times New Roman" pitchFamily="18" charset="0"/>
                        </a:rPr>
                        <a:t> alpha</a:t>
                      </a:r>
                      <a:endParaRPr kumimoji="0" lang="en-AU"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a:ln>
                            <a:noFill/>
                          </a:ln>
                          <a:solidFill>
                            <a:schemeClr val="tx1"/>
                          </a:solidFill>
                          <a:effectLst/>
                          <a:latin typeface="Times New Roman" pitchFamily="18" charset="0"/>
                          <a:cs typeface="Times New Roman" pitchFamily="18" charset="0"/>
                        </a:rPr>
                        <a:t>few mm</a:t>
                      </a:r>
                      <a:endParaRPr kumimoji="0" lang="en-AU"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78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r>
                        <a:rPr kumimoji="0" lang="en-AU" sz="2000" b="0" i="0" u="none" strike="noStrike" cap="none" normalizeH="0" baseline="30000">
                          <a:ln>
                            <a:noFill/>
                          </a:ln>
                          <a:solidFill>
                            <a:schemeClr val="tx1"/>
                          </a:solidFill>
                          <a:effectLst/>
                          <a:latin typeface="Times New Roman" pitchFamily="18" charset="0"/>
                          <a:cs typeface="Times New Roman" pitchFamily="18" charset="0"/>
                        </a:rPr>
                        <a:t>+</a:t>
                      </a:r>
                      <a:r>
                        <a:rPr kumimoji="0" lang="en-AU"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 positron </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a:ln>
                            <a:noFill/>
                          </a:ln>
                          <a:solidFill>
                            <a:schemeClr val="tx1"/>
                          </a:solidFill>
                          <a:effectLst/>
                          <a:latin typeface="Times New Roman" pitchFamily="18" charset="0"/>
                          <a:cs typeface="Times New Roman" pitchFamily="18" charset="0"/>
                        </a:rPr>
                        <a:t>few mm in dense matter</a:t>
                      </a:r>
                      <a:endParaRPr kumimoji="0" lang="en-AU"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62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r>
                        <a:rPr kumimoji="0" lang="en-AU" sz="2000" b="0" i="0" u="none" strike="noStrike" cap="none" normalizeH="0" baseline="30000">
                          <a:ln>
                            <a:noFill/>
                          </a:ln>
                          <a:solidFill>
                            <a:schemeClr val="tx1"/>
                          </a:solidFill>
                          <a:effectLst/>
                          <a:latin typeface="Times New Roman" pitchFamily="18" charset="0"/>
                          <a:cs typeface="Times New Roman" pitchFamily="18" charset="0"/>
                        </a:rPr>
                        <a:t>- </a:t>
                      </a:r>
                      <a:r>
                        <a:rPr kumimoji="0" lang="en-AU"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 electron</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a:ln>
                            <a:noFill/>
                          </a:ln>
                          <a:solidFill>
                            <a:schemeClr val="tx1"/>
                          </a:solidFill>
                          <a:effectLst/>
                          <a:latin typeface="Times New Roman" pitchFamily="18" charset="0"/>
                          <a:cs typeface="Times New Roman" pitchFamily="18" charset="0"/>
                        </a:rPr>
                        <a:t>10 - 20 cm</a:t>
                      </a:r>
                      <a:endParaRPr kumimoji="0" lang="en-AU"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78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r>
                        <a:rPr kumimoji="0" lang="en-AU" sz="2000" b="0" i="0" u="none" strike="noStrike" cap="none" normalizeH="0" baseline="0">
                          <a:ln>
                            <a:noFill/>
                          </a:ln>
                          <a:solidFill>
                            <a:schemeClr val="tx1"/>
                          </a:solidFill>
                          <a:effectLst/>
                          <a:latin typeface="Times New Roman" pitchFamily="18" charset="0"/>
                          <a:cs typeface="Times New Roman" pitchFamily="18" charset="0"/>
                        </a:rPr>
                        <a:t>  </a:t>
                      </a:r>
                      <a:r>
                        <a:rPr kumimoji="0" lang="en-AU"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gamma</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a:ln>
                            <a:noFill/>
                          </a:ln>
                          <a:solidFill>
                            <a:schemeClr val="tx1"/>
                          </a:solidFill>
                          <a:effectLst/>
                          <a:latin typeface="Times New Roman" pitchFamily="18" charset="0"/>
                          <a:cs typeface="Times New Roman" pitchFamily="18" charset="0"/>
                        </a:rPr>
                        <a:t>10 - 20 m </a:t>
                      </a:r>
                      <a:endParaRPr kumimoji="0" lang="en-AU"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7D6A57A-95C0-4547-BD1B-4AE67795D0A3}"/>
              </a:ext>
            </a:extLst>
          </p:cNvPr>
          <p:cNvSpPr>
            <a:spLocks noGrp="1" noChangeArrowheads="1"/>
          </p:cNvSpPr>
          <p:nvPr>
            <p:ph type="title"/>
          </p:nvPr>
        </p:nvSpPr>
        <p:spPr/>
        <p:txBody>
          <a:bodyPr>
            <a:normAutofit fontScale="90000"/>
          </a:bodyPr>
          <a:lstStyle/>
          <a:p>
            <a:pPr eaLnBrk="1" hangingPunct="1"/>
            <a:r>
              <a:rPr lang="en-AU" altLang="en-US"/>
              <a:t>Some Properties of Radioactive Emissions</a:t>
            </a:r>
            <a:endParaRPr lang="en-US" altLang="en-US"/>
          </a:p>
        </p:txBody>
      </p:sp>
      <p:sp>
        <p:nvSpPr>
          <p:cNvPr id="46083" name="Rectangle 4">
            <a:extLst>
              <a:ext uri="{FF2B5EF4-FFF2-40B4-BE49-F238E27FC236}">
                <a16:creationId xmlns:a16="http://schemas.microsoft.com/office/drawing/2014/main" id="{897EC2B0-A5E0-4C0B-8854-39BCE8B388BB}"/>
              </a:ext>
            </a:extLst>
          </p:cNvPr>
          <p:cNvSpPr>
            <a:spLocks noChangeArrowheads="1"/>
          </p:cNvSpPr>
          <p:nvPr/>
        </p:nvSpPr>
        <p:spPr bwMode="auto">
          <a:xfrm>
            <a:off x="395288" y="2125663"/>
            <a:ext cx="835342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The nature of the radiation can be detected by its passage through a cloud or bubble chamber when in the presence of a uniform magnetic field.</a:t>
            </a:r>
          </a:p>
          <a:p>
            <a:endParaRPr lang="en-US" altLang="en-US"/>
          </a:p>
          <a:p>
            <a:r>
              <a:rPr lang="en-AU" altLang="en-US"/>
              <a:t>We use the right hand rule to determine the charge on the particle and using the length of track produced, the type of particle can be identified.</a:t>
            </a:r>
          </a:p>
        </p:txBody>
      </p:sp>
      <p:grpSp>
        <p:nvGrpSpPr>
          <p:cNvPr id="46084" name="Group 5">
            <a:extLst>
              <a:ext uri="{FF2B5EF4-FFF2-40B4-BE49-F238E27FC236}">
                <a16:creationId xmlns:a16="http://schemas.microsoft.com/office/drawing/2014/main" id="{ECF7AE24-E964-4C14-8834-73D572B40B64}"/>
              </a:ext>
            </a:extLst>
          </p:cNvPr>
          <p:cNvGrpSpPr>
            <a:grpSpLocks/>
          </p:cNvGrpSpPr>
          <p:nvPr/>
        </p:nvGrpSpPr>
        <p:grpSpPr bwMode="auto">
          <a:xfrm>
            <a:off x="323850" y="3933825"/>
            <a:ext cx="4176713" cy="2232025"/>
            <a:chOff x="3408" y="12316"/>
            <a:chExt cx="4260" cy="2219"/>
          </a:xfrm>
        </p:grpSpPr>
        <p:grpSp>
          <p:nvGrpSpPr>
            <p:cNvPr id="46086" name="Group 6">
              <a:extLst>
                <a:ext uri="{FF2B5EF4-FFF2-40B4-BE49-F238E27FC236}">
                  <a16:creationId xmlns:a16="http://schemas.microsoft.com/office/drawing/2014/main" id="{476C6CE8-1D5C-4594-AC0D-BE81BE0D2E7F}"/>
                </a:ext>
              </a:extLst>
            </p:cNvPr>
            <p:cNvGrpSpPr>
              <a:grpSpLocks/>
            </p:cNvGrpSpPr>
            <p:nvPr/>
          </p:nvGrpSpPr>
          <p:grpSpPr bwMode="auto">
            <a:xfrm>
              <a:off x="3408" y="12316"/>
              <a:ext cx="4260" cy="2219"/>
              <a:chOff x="3408" y="12316"/>
              <a:chExt cx="4260" cy="2219"/>
            </a:xfrm>
          </p:grpSpPr>
          <p:grpSp>
            <p:nvGrpSpPr>
              <p:cNvPr id="46088" name="Group 7">
                <a:extLst>
                  <a:ext uri="{FF2B5EF4-FFF2-40B4-BE49-F238E27FC236}">
                    <a16:creationId xmlns:a16="http://schemas.microsoft.com/office/drawing/2014/main" id="{28EA818A-ADCC-4309-B294-E5567F8A12DD}"/>
                  </a:ext>
                </a:extLst>
              </p:cNvPr>
              <p:cNvGrpSpPr>
                <a:grpSpLocks/>
              </p:cNvGrpSpPr>
              <p:nvPr/>
            </p:nvGrpSpPr>
            <p:grpSpPr bwMode="auto">
              <a:xfrm>
                <a:off x="4260" y="12485"/>
                <a:ext cx="2288" cy="1607"/>
                <a:chOff x="3676" y="12013"/>
                <a:chExt cx="3115" cy="2097"/>
              </a:xfrm>
            </p:grpSpPr>
            <p:grpSp>
              <p:nvGrpSpPr>
                <p:cNvPr id="46095" name="Group 8">
                  <a:extLst>
                    <a:ext uri="{FF2B5EF4-FFF2-40B4-BE49-F238E27FC236}">
                      <a16:creationId xmlns:a16="http://schemas.microsoft.com/office/drawing/2014/main" id="{E4DB1301-44FA-48A3-8659-61768E101ECA}"/>
                    </a:ext>
                  </a:extLst>
                </p:cNvPr>
                <p:cNvGrpSpPr>
                  <a:grpSpLocks/>
                </p:cNvGrpSpPr>
                <p:nvPr/>
              </p:nvGrpSpPr>
              <p:grpSpPr bwMode="auto">
                <a:xfrm>
                  <a:off x="3676" y="12013"/>
                  <a:ext cx="3099" cy="263"/>
                  <a:chOff x="3676" y="12013"/>
                  <a:chExt cx="3099" cy="263"/>
                </a:xfrm>
              </p:grpSpPr>
              <p:grpSp>
                <p:nvGrpSpPr>
                  <p:cNvPr id="46172" name="Group 9">
                    <a:extLst>
                      <a:ext uri="{FF2B5EF4-FFF2-40B4-BE49-F238E27FC236}">
                        <a16:creationId xmlns:a16="http://schemas.microsoft.com/office/drawing/2014/main" id="{4E5E3D20-894A-4575-8F6C-8544963B1C5E}"/>
                      </a:ext>
                    </a:extLst>
                  </p:cNvPr>
                  <p:cNvGrpSpPr>
                    <a:grpSpLocks/>
                  </p:cNvGrpSpPr>
                  <p:nvPr/>
                </p:nvGrpSpPr>
                <p:grpSpPr bwMode="auto">
                  <a:xfrm>
                    <a:off x="3676" y="12013"/>
                    <a:ext cx="243" cy="245"/>
                    <a:chOff x="3676" y="12013"/>
                    <a:chExt cx="243" cy="245"/>
                  </a:xfrm>
                </p:grpSpPr>
                <p:sp>
                  <p:nvSpPr>
                    <p:cNvPr id="46188" name="Line 10">
                      <a:extLst>
                        <a:ext uri="{FF2B5EF4-FFF2-40B4-BE49-F238E27FC236}">
                          <a16:creationId xmlns:a16="http://schemas.microsoft.com/office/drawing/2014/main" id="{0EC5FDA7-3E18-415A-8215-09B65FC0728F}"/>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89" name="Line 11">
                      <a:extLst>
                        <a:ext uri="{FF2B5EF4-FFF2-40B4-BE49-F238E27FC236}">
                          <a16:creationId xmlns:a16="http://schemas.microsoft.com/office/drawing/2014/main" id="{70C7E9BF-8A06-4474-B7D7-B3BA6956B2EE}"/>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73" name="Group 12">
                    <a:extLst>
                      <a:ext uri="{FF2B5EF4-FFF2-40B4-BE49-F238E27FC236}">
                        <a16:creationId xmlns:a16="http://schemas.microsoft.com/office/drawing/2014/main" id="{5ECFB842-D0C4-4190-9EF3-39A25FF6253C}"/>
                      </a:ext>
                    </a:extLst>
                  </p:cNvPr>
                  <p:cNvGrpSpPr>
                    <a:grpSpLocks/>
                  </p:cNvGrpSpPr>
                  <p:nvPr/>
                </p:nvGrpSpPr>
                <p:grpSpPr bwMode="auto">
                  <a:xfrm>
                    <a:off x="4260" y="12031"/>
                    <a:ext cx="243" cy="245"/>
                    <a:chOff x="3676" y="12013"/>
                    <a:chExt cx="243" cy="245"/>
                  </a:xfrm>
                </p:grpSpPr>
                <p:sp>
                  <p:nvSpPr>
                    <p:cNvPr id="46186" name="Line 13">
                      <a:extLst>
                        <a:ext uri="{FF2B5EF4-FFF2-40B4-BE49-F238E27FC236}">
                          <a16:creationId xmlns:a16="http://schemas.microsoft.com/office/drawing/2014/main" id="{AD9A8561-0997-4136-B3B2-21CB148E0ECE}"/>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87" name="Line 14">
                      <a:extLst>
                        <a:ext uri="{FF2B5EF4-FFF2-40B4-BE49-F238E27FC236}">
                          <a16:creationId xmlns:a16="http://schemas.microsoft.com/office/drawing/2014/main" id="{0C2F6C01-5A0A-4E5A-83C6-705262593E3E}"/>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74" name="Group 15">
                    <a:extLst>
                      <a:ext uri="{FF2B5EF4-FFF2-40B4-BE49-F238E27FC236}">
                        <a16:creationId xmlns:a16="http://schemas.microsoft.com/office/drawing/2014/main" id="{C3B223C9-B627-4B66-950A-D8D0423B83FF}"/>
                      </a:ext>
                    </a:extLst>
                  </p:cNvPr>
                  <p:cNvGrpSpPr>
                    <a:grpSpLocks/>
                  </p:cNvGrpSpPr>
                  <p:nvPr/>
                </p:nvGrpSpPr>
                <p:grpSpPr bwMode="auto">
                  <a:xfrm>
                    <a:off x="4828" y="12031"/>
                    <a:ext cx="243" cy="245"/>
                    <a:chOff x="3676" y="12013"/>
                    <a:chExt cx="243" cy="245"/>
                  </a:xfrm>
                </p:grpSpPr>
                <p:sp>
                  <p:nvSpPr>
                    <p:cNvPr id="46184" name="Line 16">
                      <a:extLst>
                        <a:ext uri="{FF2B5EF4-FFF2-40B4-BE49-F238E27FC236}">
                          <a16:creationId xmlns:a16="http://schemas.microsoft.com/office/drawing/2014/main" id="{26CB40D5-2D04-4D1F-8664-B80513BEE048}"/>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85" name="Line 17">
                      <a:extLst>
                        <a:ext uri="{FF2B5EF4-FFF2-40B4-BE49-F238E27FC236}">
                          <a16:creationId xmlns:a16="http://schemas.microsoft.com/office/drawing/2014/main" id="{7A9753C8-6570-4101-8AEE-9BACF44E8EB3}"/>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75" name="Group 18">
                    <a:extLst>
                      <a:ext uri="{FF2B5EF4-FFF2-40B4-BE49-F238E27FC236}">
                        <a16:creationId xmlns:a16="http://schemas.microsoft.com/office/drawing/2014/main" id="{1DFDB6EF-69E9-4B4F-BEBC-E3E5BD23BBEC}"/>
                      </a:ext>
                    </a:extLst>
                  </p:cNvPr>
                  <p:cNvGrpSpPr>
                    <a:grpSpLocks/>
                  </p:cNvGrpSpPr>
                  <p:nvPr/>
                </p:nvGrpSpPr>
                <p:grpSpPr bwMode="auto">
                  <a:xfrm>
                    <a:off x="5396" y="12031"/>
                    <a:ext cx="243" cy="245"/>
                    <a:chOff x="3676" y="12013"/>
                    <a:chExt cx="243" cy="245"/>
                  </a:xfrm>
                </p:grpSpPr>
                <p:sp>
                  <p:nvSpPr>
                    <p:cNvPr id="46182" name="Line 19">
                      <a:extLst>
                        <a:ext uri="{FF2B5EF4-FFF2-40B4-BE49-F238E27FC236}">
                          <a16:creationId xmlns:a16="http://schemas.microsoft.com/office/drawing/2014/main" id="{C8C069FC-95E7-4BF0-9D5E-CFB1505BED12}"/>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83" name="Line 20">
                      <a:extLst>
                        <a:ext uri="{FF2B5EF4-FFF2-40B4-BE49-F238E27FC236}">
                          <a16:creationId xmlns:a16="http://schemas.microsoft.com/office/drawing/2014/main" id="{851666AE-1D19-4B30-8F8D-56624A8361E3}"/>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76" name="Group 21">
                    <a:extLst>
                      <a:ext uri="{FF2B5EF4-FFF2-40B4-BE49-F238E27FC236}">
                        <a16:creationId xmlns:a16="http://schemas.microsoft.com/office/drawing/2014/main" id="{9A80506E-1889-4489-98D7-E92D1B56A8DB}"/>
                      </a:ext>
                    </a:extLst>
                  </p:cNvPr>
                  <p:cNvGrpSpPr>
                    <a:grpSpLocks/>
                  </p:cNvGrpSpPr>
                  <p:nvPr/>
                </p:nvGrpSpPr>
                <p:grpSpPr bwMode="auto">
                  <a:xfrm>
                    <a:off x="5964" y="12031"/>
                    <a:ext cx="243" cy="245"/>
                    <a:chOff x="3676" y="12013"/>
                    <a:chExt cx="243" cy="245"/>
                  </a:xfrm>
                </p:grpSpPr>
                <p:sp>
                  <p:nvSpPr>
                    <p:cNvPr id="46180" name="Line 22">
                      <a:extLst>
                        <a:ext uri="{FF2B5EF4-FFF2-40B4-BE49-F238E27FC236}">
                          <a16:creationId xmlns:a16="http://schemas.microsoft.com/office/drawing/2014/main" id="{78070ECA-F3F6-4186-82D3-CAC9F2D38DCF}"/>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81" name="Line 23">
                      <a:extLst>
                        <a:ext uri="{FF2B5EF4-FFF2-40B4-BE49-F238E27FC236}">
                          <a16:creationId xmlns:a16="http://schemas.microsoft.com/office/drawing/2014/main" id="{917FDC60-02CC-4C9B-B2BA-EBAD7D54A14F}"/>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77" name="Group 24">
                    <a:extLst>
                      <a:ext uri="{FF2B5EF4-FFF2-40B4-BE49-F238E27FC236}">
                        <a16:creationId xmlns:a16="http://schemas.microsoft.com/office/drawing/2014/main" id="{0E45AC71-65E8-44D4-969B-0718C5229544}"/>
                      </a:ext>
                    </a:extLst>
                  </p:cNvPr>
                  <p:cNvGrpSpPr>
                    <a:grpSpLocks/>
                  </p:cNvGrpSpPr>
                  <p:nvPr/>
                </p:nvGrpSpPr>
                <p:grpSpPr bwMode="auto">
                  <a:xfrm>
                    <a:off x="6532" y="12031"/>
                    <a:ext cx="243" cy="245"/>
                    <a:chOff x="3676" y="12013"/>
                    <a:chExt cx="243" cy="245"/>
                  </a:xfrm>
                </p:grpSpPr>
                <p:sp>
                  <p:nvSpPr>
                    <p:cNvPr id="46178" name="Line 25">
                      <a:extLst>
                        <a:ext uri="{FF2B5EF4-FFF2-40B4-BE49-F238E27FC236}">
                          <a16:creationId xmlns:a16="http://schemas.microsoft.com/office/drawing/2014/main" id="{1E590358-AC7E-496E-A888-8BC1C4E910CA}"/>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79" name="Line 26">
                      <a:extLst>
                        <a:ext uri="{FF2B5EF4-FFF2-40B4-BE49-F238E27FC236}">
                          <a16:creationId xmlns:a16="http://schemas.microsoft.com/office/drawing/2014/main" id="{C5D2C024-0AD7-45A3-ABC0-F8B6DC00B4D2}"/>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grpSp>
              <p:nvGrpSpPr>
                <p:cNvPr id="46096" name="Group 27">
                  <a:extLst>
                    <a:ext uri="{FF2B5EF4-FFF2-40B4-BE49-F238E27FC236}">
                      <a16:creationId xmlns:a16="http://schemas.microsoft.com/office/drawing/2014/main" id="{F22F58EB-014D-4DE6-B483-0F1F3CDCEE8C}"/>
                    </a:ext>
                  </a:extLst>
                </p:cNvPr>
                <p:cNvGrpSpPr>
                  <a:grpSpLocks/>
                </p:cNvGrpSpPr>
                <p:nvPr/>
              </p:nvGrpSpPr>
              <p:grpSpPr bwMode="auto">
                <a:xfrm>
                  <a:off x="3692" y="12485"/>
                  <a:ext cx="3099" cy="263"/>
                  <a:chOff x="3676" y="12013"/>
                  <a:chExt cx="3099" cy="263"/>
                </a:xfrm>
              </p:grpSpPr>
              <p:grpSp>
                <p:nvGrpSpPr>
                  <p:cNvPr id="46154" name="Group 28">
                    <a:extLst>
                      <a:ext uri="{FF2B5EF4-FFF2-40B4-BE49-F238E27FC236}">
                        <a16:creationId xmlns:a16="http://schemas.microsoft.com/office/drawing/2014/main" id="{24DAA6A2-2F20-456B-926E-55D814EE9E6C}"/>
                      </a:ext>
                    </a:extLst>
                  </p:cNvPr>
                  <p:cNvGrpSpPr>
                    <a:grpSpLocks/>
                  </p:cNvGrpSpPr>
                  <p:nvPr/>
                </p:nvGrpSpPr>
                <p:grpSpPr bwMode="auto">
                  <a:xfrm>
                    <a:off x="3676" y="12013"/>
                    <a:ext cx="243" cy="245"/>
                    <a:chOff x="3676" y="12013"/>
                    <a:chExt cx="243" cy="245"/>
                  </a:xfrm>
                </p:grpSpPr>
                <p:sp>
                  <p:nvSpPr>
                    <p:cNvPr id="46170" name="Line 29">
                      <a:extLst>
                        <a:ext uri="{FF2B5EF4-FFF2-40B4-BE49-F238E27FC236}">
                          <a16:creationId xmlns:a16="http://schemas.microsoft.com/office/drawing/2014/main" id="{9CEBC648-2E46-484B-83E0-AA5DEB34FDAB}"/>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71" name="Line 30">
                      <a:extLst>
                        <a:ext uri="{FF2B5EF4-FFF2-40B4-BE49-F238E27FC236}">
                          <a16:creationId xmlns:a16="http://schemas.microsoft.com/office/drawing/2014/main" id="{7833A543-B22C-45AB-B196-625DDDFEF108}"/>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55" name="Group 31">
                    <a:extLst>
                      <a:ext uri="{FF2B5EF4-FFF2-40B4-BE49-F238E27FC236}">
                        <a16:creationId xmlns:a16="http://schemas.microsoft.com/office/drawing/2014/main" id="{899FA6EB-CFAE-4E7C-BB9E-E986E7639268}"/>
                      </a:ext>
                    </a:extLst>
                  </p:cNvPr>
                  <p:cNvGrpSpPr>
                    <a:grpSpLocks/>
                  </p:cNvGrpSpPr>
                  <p:nvPr/>
                </p:nvGrpSpPr>
                <p:grpSpPr bwMode="auto">
                  <a:xfrm>
                    <a:off x="4260" y="12031"/>
                    <a:ext cx="243" cy="245"/>
                    <a:chOff x="3676" y="12013"/>
                    <a:chExt cx="243" cy="245"/>
                  </a:xfrm>
                </p:grpSpPr>
                <p:sp>
                  <p:nvSpPr>
                    <p:cNvPr id="46168" name="Line 32">
                      <a:extLst>
                        <a:ext uri="{FF2B5EF4-FFF2-40B4-BE49-F238E27FC236}">
                          <a16:creationId xmlns:a16="http://schemas.microsoft.com/office/drawing/2014/main" id="{7E1E9FDE-7A70-4006-BB58-1D272727A752}"/>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69" name="Line 33">
                      <a:extLst>
                        <a:ext uri="{FF2B5EF4-FFF2-40B4-BE49-F238E27FC236}">
                          <a16:creationId xmlns:a16="http://schemas.microsoft.com/office/drawing/2014/main" id="{83D6F8C0-EF73-4F32-8423-406A459DC998}"/>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56" name="Group 34">
                    <a:extLst>
                      <a:ext uri="{FF2B5EF4-FFF2-40B4-BE49-F238E27FC236}">
                        <a16:creationId xmlns:a16="http://schemas.microsoft.com/office/drawing/2014/main" id="{25DC3C80-656F-4939-9271-79C568D90B14}"/>
                      </a:ext>
                    </a:extLst>
                  </p:cNvPr>
                  <p:cNvGrpSpPr>
                    <a:grpSpLocks/>
                  </p:cNvGrpSpPr>
                  <p:nvPr/>
                </p:nvGrpSpPr>
                <p:grpSpPr bwMode="auto">
                  <a:xfrm>
                    <a:off x="4828" y="12031"/>
                    <a:ext cx="243" cy="245"/>
                    <a:chOff x="3676" y="12013"/>
                    <a:chExt cx="243" cy="245"/>
                  </a:xfrm>
                </p:grpSpPr>
                <p:sp>
                  <p:nvSpPr>
                    <p:cNvPr id="46166" name="Line 35">
                      <a:extLst>
                        <a:ext uri="{FF2B5EF4-FFF2-40B4-BE49-F238E27FC236}">
                          <a16:creationId xmlns:a16="http://schemas.microsoft.com/office/drawing/2014/main" id="{FE8A7F29-B6BE-489F-98CD-209364660C1B}"/>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67" name="Line 36">
                      <a:extLst>
                        <a:ext uri="{FF2B5EF4-FFF2-40B4-BE49-F238E27FC236}">
                          <a16:creationId xmlns:a16="http://schemas.microsoft.com/office/drawing/2014/main" id="{55E1CFC0-F041-4DC1-9C9C-04DF3A88D8B0}"/>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57" name="Group 37">
                    <a:extLst>
                      <a:ext uri="{FF2B5EF4-FFF2-40B4-BE49-F238E27FC236}">
                        <a16:creationId xmlns:a16="http://schemas.microsoft.com/office/drawing/2014/main" id="{DE33CABC-EB93-4C66-90DE-C903C298F73E}"/>
                      </a:ext>
                    </a:extLst>
                  </p:cNvPr>
                  <p:cNvGrpSpPr>
                    <a:grpSpLocks/>
                  </p:cNvGrpSpPr>
                  <p:nvPr/>
                </p:nvGrpSpPr>
                <p:grpSpPr bwMode="auto">
                  <a:xfrm>
                    <a:off x="5396" y="12031"/>
                    <a:ext cx="243" cy="245"/>
                    <a:chOff x="3676" y="12013"/>
                    <a:chExt cx="243" cy="245"/>
                  </a:xfrm>
                </p:grpSpPr>
                <p:sp>
                  <p:nvSpPr>
                    <p:cNvPr id="46164" name="Line 38">
                      <a:extLst>
                        <a:ext uri="{FF2B5EF4-FFF2-40B4-BE49-F238E27FC236}">
                          <a16:creationId xmlns:a16="http://schemas.microsoft.com/office/drawing/2014/main" id="{1BDF578F-6715-482F-B6DD-1FF04D4501C5}"/>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65" name="Line 39">
                      <a:extLst>
                        <a:ext uri="{FF2B5EF4-FFF2-40B4-BE49-F238E27FC236}">
                          <a16:creationId xmlns:a16="http://schemas.microsoft.com/office/drawing/2014/main" id="{1D736CA8-1F17-420E-BB05-EE7B788A8BE6}"/>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58" name="Group 40">
                    <a:extLst>
                      <a:ext uri="{FF2B5EF4-FFF2-40B4-BE49-F238E27FC236}">
                        <a16:creationId xmlns:a16="http://schemas.microsoft.com/office/drawing/2014/main" id="{834F83CF-B134-4F55-8A55-5E3AE9771220}"/>
                      </a:ext>
                    </a:extLst>
                  </p:cNvPr>
                  <p:cNvGrpSpPr>
                    <a:grpSpLocks/>
                  </p:cNvGrpSpPr>
                  <p:nvPr/>
                </p:nvGrpSpPr>
                <p:grpSpPr bwMode="auto">
                  <a:xfrm>
                    <a:off x="5964" y="12031"/>
                    <a:ext cx="243" cy="245"/>
                    <a:chOff x="3676" y="12013"/>
                    <a:chExt cx="243" cy="245"/>
                  </a:xfrm>
                </p:grpSpPr>
                <p:sp>
                  <p:nvSpPr>
                    <p:cNvPr id="46162" name="Line 41">
                      <a:extLst>
                        <a:ext uri="{FF2B5EF4-FFF2-40B4-BE49-F238E27FC236}">
                          <a16:creationId xmlns:a16="http://schemas.microsoft.com/office/drawing/2014/main" id="{DA090785-808A-4521-A29D-F4066A79BE2E}"/>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63" name="Line 42">
                      <a:extLst>
                        <a:ext uri="{FF2B5EF4-FFF2-40B4-BE49-F238E27FC236}">
                          <a16:creationId xmlns:a16="http://schemas.microsoft.com/office/drawing/2014/main" id="{56801306-DFA1-4A85-8CD0-F842C0144E51}"/>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59" name="Group 43">
                    <a:extLst>
                      <a:ext uri="{FF2B5EF4-FFF2-40B4-BE49-F238E27FC236}">
                        <a16:creationId xmlns:a16="http://schemas.microsoft.com/office/drawing/2014/main" id="{8BDEEEC5-E8A9-446B-9E56-C5D2CF9F65FE}"/>
                      </a:ext>
                    </a:extLst>
                  </p:cNvPr>
                  <p:cNvGrpSpPr>
                    <a:grpSpLocks/>
                  </p:cNvGrpSpPr>
                  <p:nvPr/>
                </p:nvGrpSpPr>
                <p:grpSpPr bwMode="auto">
                  <a:xfrm>
                    <a:off x="6532" y="12031"/>
                    <a:ext cx="243" cy="245"/>
                    <a:chOff x="3676" y="12013"/>
                    <a:chExt cx="243" cy="245"/>
                  </a:xfrm>
                </p:grpSpPr>
                <p:sp>
                  <p:nvSpPr>
                    <p:cNvPr id="46160" name="Line 44">
                      <a:extLst>
                        <a:ext uri="{FF2B5EF4-FFF2-40B4-BE49-F238E27FC236}">
                          <a16:creationId xmlns:a16="http://schemas.microsoft.com/office/drawing/2014/main" id="{7DCBCEED-0071-416E-B7CF-3DBB0CAA7054}"/>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61" name="Line 45">
                      <a:extLst>
                        <a:ext uri="{FF2B5EF4-FFF2-40B4-BE49-F238E27FC236}">
                          <a16:creationId xmlns:a16="http://schemas.microsoft.com/office/drawing/2014/main" id="{E86C3FAF-CBFF-4DC3-9717-C4F53B92325F}"/>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grpSp>
              <p:nvGrpSpPr>
                <p:cNvPr id="46097" name="Group 46">
                  <a:extLst>
                    <a:ext uri="{FF2B5EF4-FFF2-40B4-BE49-F238E27FC236}">
                      <a16:creationId xmlns:a16="http://schemas.microsoft.com/office/drawing/2014/main" id="{74B9D574-135D-4106-AA7D-5086F0852CA8}"/>
                    </a:ext>
                  </a:extLst>
                </p:cNvPr>
                <p:cNvGrpSpPr>
                  <a:grpSpLocks/>
                </p:cNvGrpSpPr>
                <p:nvPr/>
              </p:nvGrpSpPr>
              <p:grpSpPr bwMode="auto">
                <a:xfrm>
                  <a:off x="3692" y="13847"/>
                  <a:ext cx="3099" cy="263"/>
                  <a:chOff x="3676" y="12013"/>
                  <a:chExt cx="3099" cy="263"/>
                </a:xfrm>
              </p:grpSpPr>
              <p:grpSp>
                <p:nvGrpSpPr>
                  <p:cNvPr id="46136" name="Group 47">
                    <a:extLst>
                      <a:ext uri="{FF2B5EF4-FFF2-40B4-BE49-F238E27FC236}">
                        <a16:creationId xmlns:a16="http://schemas.microsoft.com/office/drawing/2014/main" id="{61207FDA-2FD5-423A-A288-A5C76D831A4D}"/>
                      </a:ext>
                    </a:extLst>
                  </p:cNvPr>
                  <p:cNvGrpSpPr>
                    <a:grpSpLocks/>
                  </p:cNvGrpSpPr>
                  <p:nvPr/>
                </p:nvGrpSpPr>
                <p:grpSpPr bwMode="auto">
                  <a:xfrm>
                    <a:off x="3676" y="12013"/>
                    <a:ext cx="243" cy="245"/>
                    <a:chOff x="3676" y="12013"/>
                    <a:chExt cx="243" cy="245"/>
                  </a:xfrm>
                </p:grpSpPr>
                <p:sp>
                  <p:nvSpPr>
                    <p:cNvPr id="46152" name="Line 48">
                      <a:extLst>
                        <a:ext uri="{FF2B5EF4-FFF2-40B4-BE49-F238E27FC236}">
                          <a16:creationId xmlns:a16="http://schemas.microsoft.com/office/drawing/2014/main" id="{F280FD49-036D-4903-9161-22266EE0145A}"/>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53" name="Line 49">
                      <a:extLst>
                        <a:ext uri="{FF2B5EF4-FFF2-40B4-BE49-F238E27FC236}">
                          <a16:creationId xmlns:a16="http://schemas.microsoft.com/office/drawing/2014/main" id="{7F897C61-806F-416A-9DBE-5BD81D0058F0}"/>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37" name="Group 50">
                    <a:extLst>
                      <a:ext uri="{FF2B5EF4-FFF2-40B4-BE49-F238E27FC236}">
                        <a16:creationId xmlns:a16="http://schemas.microsoft.com/office/drawing/2014/main" id="{0FE81EA4-C1A8-4D67-BA1D-C1CFEA3C2E16}"/>
                      </a:ext>
                    </a:extLst>
                  </p:cNvPr>
                  <p:cNvGrpSpPr>
                    <a:grpSpLocks/>
                  </p:cNvGrpSpPr>
                  <p:nvPr/>
                </p:nvGrpSpPr>
                <p:grpSpPr bwMode="auto">
                  <a:xfrm>
                    <a:off x="4260" y="12031"/>
                    <a:ext cx="243" cy="245"/>
                    <a:chOff x="3676" y="12013"/>
                    <a:chExt cx="243" cy="245"/>
                  </a:xfrm>
                </p:grpSpPr>
                <p:sp>
                  <p:nvSpPr>
                    <p:cNvPr id="46150" name="Line 51">
                      <a:extLst>
                        <a:ext uri="{FF2B5EF4-FFF2-40B4-BE49-F238E27FC236}">
                          <a16:creationId xmlns:a16="http://schemas.microsoft.com/office/drawing/2014/main" id="{C543050E-2CC9-4382-B1C4-9843903E35C6}"/>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51" name="Line 52">
                      <a:extLst>
                        <a:ext uri="{FF2B5EF4-FFF2-40B4-BE49-F238E27FC236}">
                          <a16:creationId xmlns:a16="http://schemas.microsoft.com/office/drawing/2014/main" id="{3FF47842-81A7-4DA3-88C5-DB762A81F8DB}"/>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38" name="Group 53">
                    <a:extLst>
                      <a:ext uri="{FF2B5EF4-FFF2-40B4-BE49-F238E27FC236}">
                        <a16:creationId xmlns:a16="http://schemas.microsoft.com/office/drawing/2014/main" id="{4DF99644-8CBC-4458-88FF-4E5BEC68E025}"/>
                      </a:ext>
                    </a:extLst>
                  </p:cNvPr>
                  <p:cNvGrpSpPr>
                    <a:grpSpLocks/>
                  </p:cNvGrpSpPr>
                  <p:nvPr/>
                </p:nvGrpSpPr>
                <p:grpSpPr bwMode="auto">
                  <a:xfrm>
                    <a:off x="4828" y="12031"/>
                    <a:ext cx="243" cy="245"/>
                    <a:chOff x="3676" y="12013"/>
                    <a:chExt cx="243" cy="245"/>
                  </a:xfrm>
                </p:grpSpPr>
                <p:sp>
                  <p:nvSpPr>
                    <p:cNvPr id="46148" name="Line 54">
                      <a:extLst>
                        <a:ext uri="{FF2B5EF4-FFF2-40B4-BE49-F238E27FC236}">
                          <a16:creationId xmlns:a16="http://schemas.microsoft.com/office/drawing/2014/main" id="{5AC0DD0C-44EA-486F-B099-3C831289699D}"/>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49" name="Line 55">
                      <a:extLst>
                        <a:ext uri="{FF2B5EF4-FFF2-40B4-BE49-F238E27FC236}">
                          <a16:creationId xmlns:a16="http://schemas.microsoft.com/office/drawing/2014/main" id="{701E56C2-6A24-4904-A171-95C796B4E3A4}"/>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39" name="Group 56">
                    <a:extLst>
                      <a:ext uri="{FF2B5EF4-FFF2-40B4-BE49-F238E27FC236}">
                        <a16:creationId xmlns:a16="http://schemas.microsoft.com/office/drawing/2014/main" id="{64FA89B9-CEA9-44FC-84E5-76456BD990DC}"/>
                      </a:ext>
                    </a:extLst>
                  </p:cNvPr>
                  <p:cNvGrpSpPr>
                    <a:grpSpLocks/>
                  </p:cNvGrpSpPr>
                  <p:nvPr/>
                </p:nvGrpSpPr>
                <p:grpSpPr bwMode="auto">
                  <a:xfrm>
                    <a:off x="5396" y="12031"/>
                    <a:ext cx="243" cy="245"/>
                    <a:chOff x="3676" y="12013"/>
                    <a:chExt cx="243" cy="245"/>
                  </a:xfrm>
                </p:grpSpPr>
                <p:sp>
                  <p:nvSpPr>
                    <p:cNvPr id="46146" name="Line 57">
                      <a:extLst>
                        <a:ext uri="{FF2B5EF4-FFF2-40B4-BE49-F238E27FC236}">
                          <a16:creationId xmlns:a16="http://schemas.microsoft.com/office/drawing/2014/main" id="{2A816C91-2BF6-4A50-9753-AED0C10B5C05}"/>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47" name="Line 58">
                      <a:extLst>
                        <a:ext uri="{FF2B5EF4-FFF2-40B4-BE49-F238E27FC236}">
                          <a16:creationId xmlns:a16="http://schemas.microsoft.com/office/drawing/2014/main" id="{FADA7238-C4AD-4309-8858-430DA224B25B}"/>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40" name="Group 59">
                    <a:extLst>
                      <a:ext uri="{FF2B5EF4-FFF2-40B4-BE49-F238E27FC236}">
                        <a16:creationId xmlns:a16="http://schemas.microsoft.com/office/drawing/2014/main" id="{C46F73C9-BD1F-4999-B6A7-CEFBF2B37A07}"/>
                      </a:ext>
                    </a:extLst>
                  </p:cNvPr>
                  <p:cNvGrpSpPr>
                    <a:grpSpLocks/>
                  </p:cNvGrpSpPr>
                  <p:nvPr/>
                </p:nvGrpSpPr>
                <p:grpSpPr bwMode="auto">
                  <a:xfrm>
                    <a:off x="5964" y="12031"/>
                    <a:ext cx="243" cy="245"/>
                    <a:chOff x="3676" y="12013"/>
                    <a:chExt cx="243" cy="245"/>
                  </a:xfrm>
                </p:grpSpPr>
                <p:sp>
                  <p:nvSpPr>
                    <p:cNvPr id="46144" name="Line 60">
                      <a:extLst>
                        <a:ext uri="{FF2B5EF4-FFF2-40B4-BE49-F238E27FC236}">
                          <a16:creationId xmlns:a16="http://schemas.microsoft.com/office/drawing/2014/main" id="{30003075-AD3F-4FEB-BCDC-28CB1AF4B4F3}"/>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45" name="Line 61">
                      <a:extLst>
                        <a:ext uri="{FF2B5EF4-FFF2-40B4-BE49-F238E27FC236}">
                          <a16:creationId xmlns:a16="http://schemas.microsoft.com/office/drawing/2014/main" id="{E53192C9-868F-4F9F-90A7-C2E005E0CA73}"/>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41" name="Group 62">
                    <a:extLst>
                      <a:ext uri="{FF2B5EF4-FFF2-40B4-BE49-F238E27FC236}">
                        <a16:creationId xmlns:a16="http://schemas.microsoft.com/office/drawing/2014/main" id="{23D61E13-6A74-46FA-9E99-A1303ECC1D23}"/>
                      </a:ext>
                    </a:extLst>
                  </p:cNvPr>
                  <p:cNvGrpSpPr>
                    <a:grpSpLocks/>
                  </p:cNvGrpSpPr>
                  <p:nvPr/>
                </p:nvGrpSpPr>
                <p:grpSpPr bwMode="auto">
                  <a:xfrm>
                    <a:off x="6532" y="12031"/>
                    <a:ext cx="243" cy="245"/>
                    <a:chOff x="3676" y="12013"/>
                    <a:chExt cx="243" cy="245"/>
                  </a:xfrm>
                </p:grpSpPr>
                <p:sp>
                  <p:nvSpPr>
                    <p:cNvPr id="46142" name="Line 63">
                      <a:extLst>
                        <a:ext uri="{FF2B5EF4-FFF2-40B4-BE49-F238E27FC236}">
                          <a16:creationId xmlns:a16="http://schemas.microsoft.com/office/drawing/2014/main" id="{8565C4FB-913A-4E04-8B2A-EFD823E9C570}"/>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43" name="Line 64">
                      <a:extLst>
                        <a:ext uri="{FF2B5EF4-FFF2-40B4-BE49-F238E27FC236}">
                          <a16:creationId xmlns:a16="http://schemas.microsoft.com/office/drawing/2014/main" id="{06350709-50BB-40D4-A331-339E01B125DE}"/>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grpSp>
              <p:nvGrpSpPr>
                <p:cNvPr id="46098" name="Group 65">
                  <a:extLst>
                    <a:ext uri="{FF2B5EF4-FFF2-40B4-BE49-F238E27FC236}">
                      <a16:creationId xmlns:a16="http://schemas.microsoft.com/office/drawing/2014/main" id="{5D753BCA-5F03-4388-8E3E-85B7EE69CD22}"/>
                    </a:ext>
                  </a:extLst>
                </p:cNvPr>
                <p:cNvGrpSpPr>
                  <a:grpSpLocks/>
                </p:cNvGrpSpPr>
                <p:nvPr/>
              </p:nvGrpSpPr>
              <p:grpSpPr bwMode="auto">
                <a:xfrm>
                  <a:off x="3692" y="13393"/>
                  <a:ext cx="3099" cy="263"/>
                  <a:chOff x="3676" y="12013"/>
                  <a:chExt cx="3099" cy="263"/>
                </a:xfrm>
              </p:grpSpPr>
              <p:grpSp>
                <p:nvGrpSpPr>
                  <p:cNvPr id="46118" name="Group 66">
                    <a:extLst>
                      <a:ext uri="{FF2B5EF4-FFF2-40B4-BE49-F238E27FC236}">
                        <a16:creationId xmlns:a16="http://schemas.microsoft.com/office/drawing/2014/main" id="{D76A9E2E-C670-4948-AAF7-2261E3B3F96F}"/>
                      </a:ext>
                    </a:extLst>
                  </p:cNvPr>
                  <p:cNvGrpSpPr>
                    <a:grpSpLocks/>
                  </p:cNvGrpSpPr>
                  <p:nvPr/>
                </p:nvGrpSpPr>
                <p:grpSpPr bwMode="auto">
                  <a:xfrm>
                    <a:off x="3676" y="12013"/>
                    <a:ext cx="243" cy="245"/>
                    <a:chOff x="3676" y="12013"/>
                    <a:chExt cx="243" cy="245"/>
                  </a:xfrm>
                </p:grpSpPr>
                <p:sp>
                  <p:nvSpPr>
                    <p:cNvPr id="46134" name="Line 67">
                      <a:extLst>
                        <a:ext uri="{FF2B5EF4-FFF2-40B4-BE49-F238E27FC236}">
                          <a16:creationId xmlns:a16="http://schemas.microsoft.com/office/drawing/2014/main" id="{F24ECA50-BF79-4F23-A3D7-F69415F4A2E3}"/>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35" name="Line 68">
                      <a:extLst>
                        <a:ext uri="{FF2B5EF4-FFF2-40B4-BE49-F238E27FC236}">
                          <a16:creationId xmlns:a16="http://schemas.microsoft.com/office/drawing/2014/main" id="{1E8DBF15-3DDB-4513-B735-7D0BB95EBA7C}"/>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19" name="Group 69">
                    <a:extLst>
                      <a:ext uri="{FF2B5EF4-FFF2-40B4-BE49-F238E27FC236}">
                        <a16:creationId xmlns:a16="http://schemas.microsoft.com/office/drawing/2014/main" id="{AC18DC21-102C-443F-85A3-A6AB81ADE137}"/>
                      </a:ext>
                    </a:extLst>
                  </p:cNvPr>
                  <p:cNvGrpSpPr>
                    <a:grpSpLocks/>
                  </p:cNvGrpSpPr>
                  <p:nvPr/>
                </p:nvGrpSpPr>
                <p:grpSpPr bwMode="auto">
                  <a:xfrm>
                    <a:off x="4260" y="12031"/>
                    <a:ext cx="243" cy="245"/>
                    <a:chOff x="3676" y="12013"/>
                    <a:chExt cx="243" cy="245"/>
                  </a:xfrm>
                </p:grpSpPr>
                <p:sp>
                  <p:nvSpPr>
                    <p:cNvPr id="46132" name="Line 70">
                      <a:extLst>
                        <a:ext uri="{FF2B5EF4-FFF2-40B4-BE49-F238E27FC236}">
                          <a16:creationId xmlns:a16="http://schemas.microsoft.com/office/drawing/2014/main" id="{4EA146F9-4B96-4A30-888C-DB73F15A8C67}"/>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33" name="Line 71">
                      <a:extLst>
                        <a:ext uri="{FF2B5EF4-FFF2-40B4-BE49-F238E27FC236}">
                          <a16:creationId xmlns:a16="http://schemas.microsoft.com/office/drawing/2014/main" id="{170AD392-6431-4165-B152-41E486D6BADC}"/>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20" name="Group 72">
                    <a:extLst>
                      <a:ext uri="{FF2B5EF4-FFF2-40B4-BE49-F238E27FC236}">
                        <a16:creationId xmlns:a16="http://schemas.microsoft.com/office/drawing/2014/main" id="{B2B135EF-B5E4-412E-93A7-9B4580B8C04C}"/>
                      </a:ext>
                    </a:extLst>
                  </p:cNvPr>
                  <p:cNvGrpSpPr>
                    <a:grpSpLocks/>
                  </p:cNvGrpSpPr>
                  <p:nvPr/>
                </p:nvGrpSpPr>
                <p:grpSpPr bwMode="auto">
                  <a:xfrm>
                    <a:off x="4828" y="12031"/>
                    <a:ext cx="243" cy="245"/>
                    <a:chOff x="3676" y="12013"/>
                    <a:chExt cx="243" cy="245"/>
                  </a:xfrm>
                </p:grpSpPr>
                <p:sp>
                  <p:nvSpPr>
                    <p:cNvPr id="46130" name="Line 73">
                      <a:extLst>
                        <a:ext uri="{FF2B5EF4-FFF2-40B4-BE49-F238E27FC236}">
                          <a16:creationId xmlns:a16="http://schemas.microsoft.com/office/drawing/2014/main" id="{4C1CB3F2-C070-4EB2-AF57-EF7FBDB7E22C}"/>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31" name="Line 74">
                      <a:extLst>
                        <a:ext uri="{FF2B5EF4-FFF2-40B4-BE49-F238E27FC236}">
                          <a16:creationId xmlns:a16="http://schemas.microsoft.com/office/drawing/2014/main" id="{3DC0A13C-6F6B-492B-B530-4C9E141F9DF9}"/>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21" name="Group 75">
                    <a:extLst>
                      <a:ext uri="{FF2B5EF4-FFF2-40B4-BE49-F238E27FC236}">
                        <a16:creationId xmlns:a16="http://schemas.microsoft.com/office/drawing/2014/main" id="{A8B2EB94-807F-444B-8662-436937ED71DF}"/>
                      </a:ext>
                    </a:extLst>
                  </p:cNvPr>
                  <p:cNvGrpSpPr>
                    <a:grpSpLocks/>
                  </p:cNvGrpSpPr>
                  <p:nvPr/>
                </p:nvGrpSpPr>
                <p:grpSpPr bwMode="auto">
                  <a:xfrm>
                    <a:off x="5396" y="12031"/>
                    <a:ext cx="243" cy="245"/>
                    <a:chOff x="3676" y="12013"/>
                    <a:chExt cx="243" cy="245"/>
                  </a:xfrm>
                </p:grpSpPr>
                <p:sp>
                  <p:nvSpPr>
                    <p:cNvPr id="46128" name="Line 76">
                      <a:extLst>
                        <a:ext uri="{FF2B5EF4-FFF2-40B4-BE49-F238E27FC236}">
                          <a16:creationId xmlns:a16="http://schemas.microsoft.com/office/drawing/2014/main" id="{9BCEB050-3479-46BC-AB46-01201C02EF1D}"/>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29" name="Line 77">
                      <a:extLst>
                        <a:ext uri="{FF2B5EF4-FFF2-40B4-BE49-F238E27FC236}">
                          <a16:creationId xmlns:a16="http://schemas.microsoft.com/office/drawing/2014/main" id="{CEE1CBD0-2C68-4031-A331-A05FA56C8C91}"/>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22" name="Group 78">
                    <a:extLst>
                      <a:ext uri="{FF2B5EF4-FFF2-40B4-BE49-F238E27FC236}">
                        <a16:creationId xmlns:a16="http://schemas.microsoft.com/office/drawing/2014/main" id="{CE26EEFF-1FE1-4C99-B24C-A2F36169EF46}"/>
                      </a:ext>
                    </a:extLst>
                  </p:cNvPr>
                  <p:cNvGrpSpPr>
                    <a:grpSpLocks/>
                  </p:cNvGrpSpPr>
                  <p:nvPr/>
                </p:nvGrpSpPr>
                <p:grpSpPr bwMode="auto">
                  <a:xfrm>
                    <a:off x="5964" y="12031"/>
                    <a:ext cx="243" cy="245"/>
                    <a:chOff x="3676" y="12013"/>
                    <a:chExt cx="243" cy="245"/>
                  </a:xfrm>
                </p:grpSpPr>
                <p:sp>
                  <p:nvSpPr>
                    <p:cNvPr id="46126" name="Line 79">
                      <a:extLst>
                        <a:ext uri="{FF2B5EF4-FFF2-40B4-BE49-F238E27FC236}">
                          <a16:creationId xmlns:a16="http://schemas.microsoft.com/office/drawing/2014/main" id="{6E83292F-89A4-4425-99BB-D2F536F50659}"/>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27" name="Line 80">
                      <a:extLst>
                        <a:ext uri="{FF2B5EF4-FFF2-40B4-BE49-F238E27FC236}">
                          <a16:creationId xmlns:a16="http://schemas.microsoft.com/office/drawing/2014/main" id="{1ED4612F-F873-4612-9981-4E0C80943415}"/>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23" name="Group 81">
                    <a:extLst>
                      <a:ext uri="{FF2B5EF4-FFF2-40B4-BE49-F238E27FC236}">
                        <a16:creationId xmlns:a16="http://schemas.microsoft.com/office/drawing/2014/main" id="{62F0900B-332D-4B62-86A1-D729077E41E0}"/>
                      </a:ext>
                    </a:extLst>
                  </p:cNvPr>
                  <p:cNvGrpSpPr>
                    <a:grpSpLocks/>
                  </p:cNvGrpSpPr>
                  <p:nvPr/>
                </p:nvGrpSpPr>
                <p:grpSpPr bwMode="auto">
                  <a:xfrm>
                    <a:off x="6532" y="12031"/>
                    <a:ext cx="243" cy="245"/>
                    <a:chOff x="3676" y="12013"/>
                    <a:chExt cx="243" cy="245"/>
                  </a:xfrm>
                </p:grpSpPr>
                <p:sp>
                  <p:nvSpPr>
                    <p:cNvPr id="46124" name="Line 82">
                      <a:extLst>
                        <a:ext uri="{FF2B5EF4-FFF2-40B4-BE49-F238E27FC236}">
                          <a16:creationId xmlns:a16="http://schemas.microsoft.com/office/drawing/2014/main" id="{D836BFE0-FB69-4A86-B83E-EEFF5C76FC76}"/>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25" name="Line 83">
                      <a:extLst>
                        <a:ext uri="{FF2B5EF4-FFF2-40B4-BE49-F238E27FC236}">
                          <a16:creationId xmlns:a16="http://schemas.microsoft.com/office/drawing/2014/main" id="{9E287F03-0898-4E38-9212-14050EEA00BD}"/>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grpSp>
              <p:nvGrpSpPr>
                <p:cNvPr id="46099" name="Group 84">
                  <a:extLst>
                    <a:ext uri="{FF2B5EF4-FFF2-40B4-BE49-F238E27FC236}">
                      <a16:creationId xmlns:a16="http://schemas.microsoft.com/office/drawing/2014/main" id="{0DE70EC4-6337-42A0-97B5-96B4FB25A0A4}"/>
                    </a:ext>
                  </a:extLst>
                </p:cNvPr>
                <p:cNvGrpSpPr>
                  <a:grpSpLocks/>
                </p:cNvGrpSpPr>
                <p:nvPr/>
              </p:nvGrpSpPr>
              <p:grpSpPr bwMode="auto">
                <a:xfrm>
                  <a:off x="3692" y="12939"/>
                  <a:ext cx="3099" cy="263"/>
                  <a:chOff x="3676" y="12013"/>
                  <a:chExt cx="3099" cy="263"/>
                </a:xfrm>
              </p:grpSpPr>
              <p:grpSp>
                <p:nvGrpSpPr>
                  <p:cNvPr id="46100" name="Group 85">
                    <a:extLst>
                      <a:ext uri="{FF2B5EF4-FFF2-40B4-BE49-F238E27FC236}">
                        <a16:creationId xmlns:a16="http://schemas.microsoft.com/office/drawing/2014/main" id="{8BE23972-85B6-4880-AA8F-3D08B05875B7}"/>
                      </a:ext>
                    </a:extLst>
                  </p:cNvPr>
                  <p:cNvGrpSpPr>
                    <a:grpSpLocks/>
                  </p:cNvGrpSpPr>
                  <p:nvPr/>
                </p:nvGrpSpPr>
                <p:grpSpPr bwMode="auto">
                  <a:xfrm>
                    <a:off x="3676" y="12013"/>
                    <a:ext cx="243" cy="245"/>
                    <a:chOff x="3676" y="12013"/>
                    <a:chExt cx="243" cy="245"/>
                  </a:xfrm>
                </p:grpSpPr>
                <p:sp>
                  <p:nvSpPr>
                    <p:cNvPr id="46116" name="Line 86">
                      <a:extLst>
                        <a:ext uri="{FF2B5EF4-FFF2-40B4-BE49-F238E27FC236}">
                          <a16:creationId xmlns:a16="http://schemas.microsoft.com/office/drawing/2014/main" id="{6566326A-4D7F-4B4D-8DC0-F97C9E826568}"/>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17" name="Line 87">
                      <a:extLst>
                        <a:ext uri="{FF2B5EF4-FFF2-40B4-BE49-F238E27FC236}">
                          <a16:creationId xmlns:a16="http://schemas.microsoft.com/office/drawing/2014/main" id="{8902F500-7AD4-490B-BC14-FCE57448BA85}"/>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01" name="Group 88">
                    <a:extLst>
                      <a:ext uri="{FF2B5EF4-FFF2-40B4-BE49-F238E27FC236}">
                        <a16:creationId xmlns:a16="http://schemas.microsoft.com/office/drawing/2014/main" id="{FAA10A4E-9797-4CBB-B5A8-E1EEA2755499}"/>
                      </a:ext>
                    </a:extLst>
                  </p:cNvPr>
                  <p:cNvGrpSpPr>
                    <a:grpSpLocks/>
                  </p:cNvGrpSpPr>
                  <p:nvPr/>
                </p:nvGrpSpPr>
                <p:grpSpPr bwMode="auto">
                  <a:xfrm>
                    <a:off x="4260" y="12031"/>
                    <a:ext cx="243" cy="245"/>
                    <a:chOff x="3676" y="12013"/>
                    <a:chExt cx="243" cy="245"/>
                  </a:xfrm>
                </p:grpSpPr>
                <p:sp>
                  <p:nvSpPr>
                    <p:cNvPr id="46114" name="Line 89">
                      <a:extLst>
                        <a:ext uri="{FF2B5EF4-FFF2-40B4-BE49-F238E27FC236}">
                          <a16:creationId xmlns:a16="http://schemas.microsoft.com/office/drawing/2014/main" id="{C02A2456-E25F-4D40-9C35-617F788FA010}"/>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15" name="Line 90">
                      <a:extLst>
                        <a:ext uri="{FF2B5EF4-FFF2-40B4-BE49-F238E27FC236}">
                          <a16:creationId xmlns:a16="http://schemas.microsoft.com/office/drawing/2014/main" id="{66BF2848-7C76-4871-AABD-888C08D9E434}"/>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02" name="Group 91">
                    <a:extLst>
                      <a:ext uri="{FF2B5EF4-FFF2-40B4-BE49-F238E27FC236}">
                        <a16:creationId xmlns:a16="http://schemas.microsoft.com/office/drawing/2014/main" id="{E9D7B84A-79CA-4B6F-B224-D589AC5F95A9}"/>
                      </a:ext>
                    </a:extLst>
                  </p:cNvPr>
                  <p:cNvGrpSpPr>
                    <a:grpSpLocks/>
                  </p:cNvGrpSpPr>
                  <p:nvPr/>
                </p:nvGrpSpPr>
                <p:grpSpPr bwMode="auto">
                  <a:xfrm>
                    <a:off x="4828" y="12031"/>
                    <a:ext cx="243" cy="245"/>
                    <a:chOff x="3676" y="12013"/>
                    <a:chExt cx="243" cy="245"/>
                  </a:xfrm>
                </p:grpSpPr>
                <p:sp>
                  <p:nvSpPr>
                    <p:cNvPr id="46112" name="Line 92">
                      <a:extLst>
                        <a:ext uri="{FF2B5EF4-FFF2-40B4-BE49-F238E27FC236}">
                          <a16:creationId xmlns:a16="http://schemas.microsoft.com/office/drawing/2014/main" id="{C1EAEE2B-3194-49A8-97F7-088905037255}"/>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13" name="Line 93">
                      <a:extLst>
                        <a:ext uri="{FF2B5EF4-FFF2-40B4-BE49-F238E27FC236}">
                          <a16:creationId xmlns:a16="http://schemas.microsoft.com/office/drawing/2014/main" id="{693CEB7C-6EBB-46AE-B074-AEFBE2F35E27}"/>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03" name="Group 94">
                    <a:extLst>
                      <a:ext uri="{FF2B5EF4-FFF2-40B4-BE49-F238E27FC236}">
                        <a16:creationId xmlns:a16="http://schemas.microsoft.com/office/drawing/2014/main" id="{F714CE2C-6EE2-4EE9-8DAD-457280DA85B4}"/>
                      </a:ext>
                    </a:extLst>
                  </p:cNvPr>
                  <p:cNvGrpSpPr>
                    <a:grpSpLocks/>
                  </p:cNvGrpSpPr>
                  <p:nvPr/>
                </p:nvGrpSpPr>
                <p:grpSpPr bwMode="auto">
                  <a:xfrm>
                    <a:off x="5396" y="12031"/>
                    <a:ext cx="243" cy="245"/>
                    <a:chOff x="3676" y="12013"/>
                    <a:chExt cx="243" cy="245"/>
                  </a:xfrm>
                </p:grpSpPr>
                <p:sp>
                  <p:nvSpPr>
                    <p:cNvPr id="46110" name="Line 95">
                      <a:extLst>
                        <a:ext uri="{FF2B5EF4-FFF2-40B4-BE49-F238E27FC236}">
                          <a16:creationId xmlns:a16="http://schemas.microsoft.com/office/drawing/2014/main" id="{140D82AF-3AC8-485F-85FD-2436907A60E9}"/>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11" name="Line 96">
                      <a:extLst>
                        <a:ext uri="{FF2B5EF4-FFF2-40B4-BE49-F238E27FC236}">
                          <a16:creationId xmlns:a16="http://schemas.microsoft.com/office/drawing/2014/main" id="{EA74D57B-8115-4BD3-BEA7-415AD4E69A98}"/>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04" name="Group 97">
                    <a:extLst>
                      <a:ext uri="{FF2B5EF4-FFF2-40B4-BE49-F238E27FC236}">
                        <a16:creationId xmlns:a16="http://schemas.microsoft.com/office/drawing/2014/main" id="{830FE548-BAD2-4288-92BC-5C10318BF43F}"/>
                      </a:ext>
                    </a:extLst>
                  </p:cNvPr>
                  <p:cNvGrpSpPr>
                    <a:grpSpLocks/>
                  </p:cNvGrpSpPr>
                  <p:nvPr/>
                </p:nvGrpSpPr>
                <p:grpSpPr bwMode="auto">
                  <a:xfrm>
                    <a:off x="5964" y="12031"/>
                    <a:ext cx="243" cy="245"/>
                    <a:chOff x="3676" y="12013"/>
                    <a:chExt cx="243" cy="245"/>
                  </a:xfrm>
                </p:grpSpPr>
                <p:sp>
                  <p:nvSpPr>
                    <p:cNvPr id="46108" name="Line 98">
                      <a:extLst>
                        <a:ext uri="{FF2B5EF4-FFF2-40B4-BE49-F238E27FC236}">
                          <a16:creationId xmlns:a16="http://schemas.microsoft.com/office/drawing/2014/main" id="{CD1CA9D1-507E-48D1-A10C-7C4AB90B9155}"/>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09" name="Line 99">
                      <a:extLst>
                        <a:ext uri="{FF2B5EF4-FFF2-40B4-BE49-F238E27FC236}">
                          <a16:creationId xmlns:a16="http://schemas.microsoft.com/office/drawing/2014/main" id="{6CC46B85-01D0-41B5-A390-943C592DF7C9}"/>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46105" name="Group 100">
                    <a:extLst>
                      <a:ext uri="{FF2B5EF4-FFF2-40B4-BE49-F238E27FC236}">
                        <a16:creationId xmlns:a16="http://schemas.microsoft.com/office/drawing/2014/main" id="{933826C5-1211-4FB6-8E01-C4887FE3E2C4}"/>
                      </a:ext>
                    </a:extLst>
                  </p:cNvPr>
                  <p:cNvGrpSpPr>
                    <a:grpSpLocks/>
                  </p:cNvGrpSpPr>
                  <p:nvPr/>
                </p:nvGrpSpPr>
                <p:grpSpPr bwMode="auto">
                  <a:xfrm>
                    <a:off x="6532" y="12031"/>
                    <a:ext cx="243" cy="245"/>
                    <a:chOff x="3676" y="12013"/>
                    <a:chExt cx="243" cy="245"/>
                  </a:xfrm>
                </p:grpSpPr>
                <p:sp>
                  <p:nvSpPr>
                    <p:cNvPr id="46106" name="Line 101">
                      <a:extLst>
                        <a:ext uri="{FF2B5EF4-FFF2-40B4-BE49-F238E27FC236}">
                          <a16:creationId xmlns:a16="http://schemas.microsoft.com/office/drawing/2014/main" id="{F894B4D5-461E-4938-BF4E-E2BAB9FBDFF9}"/>
                        </a:ext>
                      </a:extLst>
                    </p:cNvPr>
                    <p:cNvSpPr>
                      <a:spLocks noChangeShapeType="1"/>
                    </p:cNvSpPr>
                    <p:nvPr/>
                  </p:nvSpPr>
                  <p:spPr bwMode="auto">
                    <a:xfrm flipH="1">
                      <a:off x="3692" y="12031"/>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6107" name="Line 102">
                      <a:extLst>
                        <a:ext uri="{FF2B5EF4-FFF2-40B4-BE49-F238E27FC236}">
                          <a16:creationId xmlns:a16="http://schemas.microsoft.com/office/drawing/2014/main" id="{9E1D57C7-9364-4FE0-A089-B0AC3634F89D}"/>
                        </a:ext>
                      </a:extLst>
                    </p:cNvPr>
                    <p:cNvSpPr>
                      <a:spLocks noChangeShapeType="1"/>
                    </p:cNvSpPr>
                    <p:nvPr/>
                  </p:nvSpPr>
                  <p:spPr bwMode="auto">
                    <a:xfrm rot="5400000" flipH="1">
                      <a:off x="3676" y="12013"/>
                      <a:ext cx="227"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grpSp>
          <p:sp>
            <p:nvSpPr>
              <p:cNvPr id="46089" name="Line 103">
                <a:extLst>
                  <a:ext uri="{FF2B5EF4-FFF2-40B4-BE49-F238E27FC236}">
                    <a16:creationId xmlns:a16="http://schemas.microsoft.com/office/drawing/2014/main" id="{84297986-CADD-4044-883B-9CEC947F1794}"/>
                  </a:ext>
                </a:extLst>
              </p:cNvPr>
              <p:cNvSpPr>
                <a:spLocks noChangeShapeType="1"/>
              </p:cNvSpPr>
              <p:nvPr/>
            </p:nvSpPr>
            <p:spPr bwMode="auto">
              <a:xfrm>
                <a:off x="3408" y="13224"/>
                <a:ext cx="3692" cy="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en-AU"/>
              </a:p>
            </p:txBody>
          </p:sp>
          <p:sp>
            <p:nvSpPr>
              <p:cNvPr id="46090" name="Text Box 104">
                <a:extLst>
                  <a:ext uri="{FF2B5EF4-FFF2-40B4-BE49-F238E27FC236}">
                    <a16:creationId xmlns:a16="http://schemas.microsoft.com/office/drawing/2014/main" id="{254A4280-CC4E-4FF4-8BE2-D1C1148B4536}"/>
                  </a:ext>
                </a:extLst>
              </p:cNvPr>
              <p:cNvSpPr txBox="1">
                <a:spLocks noChangeArrowheads="1"/>
              </p:cNvSpPr>
              <p:nvPr/>
            </p:nvSpPr>
            <p:spPr bwMode="auto">
              <a:xfrm>
                <a:off x="6532" y="13905"/>
                <a:ext cx="56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C</a:t>
                </a:r>
                <a:endParaRPr lang="en-US" altLang="en-US"/>
              </a:p>
            </p:txBody>
          </p:sp>
          <p:sp>
            <p:nvSpPr>
              <p:cNvPr id="46091" name="Text Box 105">
                <a:extLst>
                  <a:ext uri="{FF2B5EF4-FFF2-40B4-BE49-F238E27FC236}">
                    <a16:creationId xmlns:a16="http://schemas.microsoft.com/office/drawing/2014/main" id="{ED08AD77-65CF-4104-A73D-AD18768F4D4E}"/>
                  </a:ext>
                </a:extLst>
              </p:cNvPr>
              <p:cNvSpPr txBox="1">
                <a:spLocks noChangeArrowheads="1"/>
              </p:cNvSpPr>
              <p:nvPr/>
            </p:nvSpPr>
            <p:spPr bwMode="auto">
              <a:xfrm>
                <a:off x="7100" y="12997"/>
                <a:ext cx="56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B</a:t>
                </a:r>
                <a:endParaRPr lang="en-US" altLang="en-US"/>
              </a:p>
            </p:txBody>
          </p:sp>
          <p:sp>
            <p:nvSpPr>
              <p:cNvPr id="46092" name="Text Box 106">
                <a:extLst>
                  <a:ext uri="{FF2B5EF4-FFF2-40B4-BE49-F238E27FC236}">
                    <a16:creationId xmlns:a16="http://schemas.microsoft.com/office/drawing/2014/main" id="{AD111C3C-4DD1-42C2-A948-23AF446ED4BD}"/>
                  </a:ext>
                </a:extLst>
              </p:cNvPr>
              <p:cNvSpPr txBox="1">
                <a:spLocks noChangeArrowheads="1"/>
              </p:cNvSpPr>
              <p:nvPr/>
            </p:nvSpPr>
            <p:spPr bwMode="auto">
              <a:xfrm>
                <a:off x="5112" y="12316"/>
                <a:ext cx="56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A</a:t>
                </a:r>
                <a:endParaRPr lang="en-US" altLang="en-US"/>
              </a:p>
            </p:txBody>
          </p:sp>
          <p:sp>
            <p:nvSpPr>
              <p:cNvPr id="46093" name="Freeform 107">
                <a:extLst>
                  <a:ext uri="{FF2B5EF4-FFF2-40B4-BE49-F238E27FC236}">
                    <a16:creationId xmlns:a16="http://schemas.microsoft.com/office/drawing/2014/main" id="{AE06755B-5682-4E0B-A166-AFF8D48A7B4D}"/>
                  </a:ext>
                </a:extLst>
              </p:cNvPr>
              <p:cNvSpPr>
                <a:spLocks/>
              </p:cNvSpPr>
              <p:nvPr/>
            </p:nvSpPr>
            <p:spPr bwMode="auto">
              <a:xfrm>
                <a:off x="4242" y="12510"/>
                <a:ext cx="1440" cy="720"/>
              </a:xfrm>
              <a:custGeom>
                <a:avLst/>
                <a:gdLst>
                  <a:gd name="T0" fmla="*/ 0 w 1440"/>
                  <a:gd name="T1" fmla="*/ 720 h 720"/>
                  <a:gd name="T2" fmla="*/ 864 w 1440"/>
                  <a:gd name="T3" fmla="*/ 576 h 720"/>
                  <a:gd name="T4" fmla="*/ 1152 w 1440"/>
                  <a:gd name="T5" fmla="*/ 432 h 720"/>
                  <a:gd name="T6" fmla="*/ 1296 w 1440"/>
                  <a:gd name="T7" fmla="*/ 288 h 720"/>
                  <a:gd name="T8" fmla="*/ 1440 w 144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0" h="720">
                    <a:moveTo>
                      <a:pt x="0" y="720"/>
                    </a:moveTo>
                    <a:cubicBezTo>
                      <a:pt x="336" y="672"/>
                      <a:pt x="672" y="624"/>
                      <a:pt x="864" y="576"/>
                    </a:cubicBezTo>
                    <a:cubicBezTo>
                      <a:pt x="1056" y="528"/>
                      <a:pt x="1080" y="480"/>
                      <a:pt x="1152" y="432"/>
                    </a:cubicBezTo>
                    <a:cubicBezTo>
                      <a:pt x="1224" y="384"/>
                      <a:pt x="1248" y="360"/>
                      <a:pt x="1296" y="288"/>
                    </a:cubicBezTo>
                    <a:cubicBezTo>
                      <a:pt x="1344" y="216"/>
                      <a:pt x="1416" y="48"/>
                      <a:pt x="144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46094" name="Freeform 108">
                <a:extLst>
                  <a:ext uri="{FF2B5EF4-FFF2-40B4-BE49-F238E27FC236}">
                    <a16:creationId xmlns:a16="http://schemas.microsoft.com/office/drawing/2014/main" id="{B5A0E710-D963-419A-B336-126AE643AB2A}"/>
                  </a:ext>
                </a:extLst>
              </p:cNvPr>
              <p:cNvSpPr>
                <a:spLocks/>
              </p:cNvSpPr>
              <p:nvPr/>
            </p:nvSpPr>
            <p:spPr bwMode="auto">
              <a:xfrm>
                <a:off x="3537" y="13215"/>
                <a:ext cx="3168" cy="1320"/>
              </a:xfrm>
              <a:custGeom>
                <a:avLst/>
                <a:gdLst>
                  <a:gd name="T0" fmla="*/ 0 w 3168"/>
                  <a:gd name="T1" fmla="*/ 24 h 1320"/>
                  <a:gd name="T2" fmla="*/ 1008 w 3168"/>
                  <a:gd name="T3" fmla="*/ 24 h 1320"/>
                  <a:gd name="T4" fmla="*/ 1872 w 3168"/>
                  <a:gd name="T5" fmla="*/ 168 h 1320"/>
                  <a:gd name="T6" fmla="*/ 2592 w 3168"/>
                  <a:gd name="T7" fmla="*/ 600 h 1320"/>
                  <a:gd name="T8" fmla="*/ 3168 w 3168"/>
                  <a:gd name="T9" fmla="*/ 1320 h 1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8" h="1320">
                    <a:moveTo>
                      <a:pt x="0" y="24"/>
                    </a:moveTo>
                    <a:cubicBezTo>
                      <a:pt x="348" y="12"/>
                      <a:pt x="696" y="0"/>
                      <a:pt x="1008" y="24"/>
                    </a:cubicBezTo>
                    <a:cubicBezTo>
                      <a:pt x="1320" y="48"/>
                      <a:pt x="1608" y="72"/>
                      <a:pt x="1872" y="168"/>
                    </a:cubicBezTo>
                    <a:cubicBezTo>
                      <a:pt x="2136" y="264"/>
                      <a:pt x="2376" y="408"/>
                      <a:pt x="2592" y="600"/>
                    </a:cubicBezTo>
                    <a:cubicBezTo>
                      <a:pt x="2808" y="792"/>
                      <a:pt x="3072" y="1200"/>
                      <a:pt x="3168" y="132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grpSp>
        <p:sp>
          <p:nvSpPr>
            <p:cNvPr id="46087" name="Line 109">
              <a:extLst>
                <a:ext uri="{FF2B5EF4-FFF2-40B4-BE49-F238E27FC236}">
                  <a16:creationId xmlns:a16="http://schemas.microsoft.com/office/drawing/2014/main" id="{EEDB28E2-F3DD-4A26-BCC5-E0EF30C4A66B}"/>
                </a:ext>
              </a:extLst>
            </p:cNvPr>
            <p:cNvSpPr>
              <a:spLocks noChangeShapeType="1"/>
            </p:cNvSpPr>
            <p:nvPr/>
          </p:nvSpPr>
          <p:spPr bwMode="auto">
            <a:xfrm>
              <a:off x="3600" y="13392"/>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grpSp>
      <p:sp>
        <p:nvSpPr>
          <p:cNvPr id="46085" name="Text Box 110">
            <a:extLst>
              <a:ext uri="{FF2B5EF4-FFF2-40B4-BE49-F238E27FC236}">
                <a16:creationId xmlns:a16="http://schemas.microsoft.com/office/drawing/2014/main" id="{F3B0D473-7217-4200-AF4A-8EA3E36F526B}"/>
              </a:ext>
            </a:extLst>
          </p:cNvPr>
          <p:cNvSpPr txBox="1">
            <a:spLocks noChangeArrowheads="1"/>
          </p:cNvSpPr>
          <p:nvPr/>
        </p:nvSpPr>
        <p:spPr bwMode="auto">
          <a:xfrm>
            <a:off x="4643438" y="4508500"/>
            <a:ext cx="4176712"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a:t>A - </a:t>
            </a:r>
            <a:r>
              <a:rPr lang="en-AU" altLang="en-US">
                <a:sym typeface="Symbol" panose="05050102010706020507" pitchFamily="18" charset="2"/>
              </a:rPr>
              <a:t> particle (not much penetration)</a:t>
            </a:r>
          </a:p>
          <a:p>
            <a:pPr>
              <a:spcBef>
                <a:spcPct val="50000"/>
              </a:spcBef>
            </a:pPr>
            <a:r>
              <a:rPr lang="en-AU" altLang="en-US">
                <a:sym typeface="Symbol" panose="05050102010706020507" pitchFamily="18" charset="2"/>
              </a:rPr>
              <a:t>B -  ray photon (no deflection)</a:t>
            </a:r>
          </a:p>
          <a:p>
            <a:pPr>
              <a:spcBef>
                <a:spcPct val="50000"/>
              </a:spcBef>
            </a:pPr>
            <a:r>
              <a:rPr lang="en-AU" altLang="en-US">
                <a:sym typeface="Symbol" panose="05050102010706020507" pitchFamily="18" charset="2"/>
              </a:rPr>
              <a:t>C - </a:t>
            </a:r>
            <a:r>
              <a:rPr lang="en-AU" altLang="en-US" baseline="30000">
                <a:sym typeface="Symbol" panose="05050102010706020507" pitchFamily="18" charset="2"/>
              </a:rPr>
              <a:t>-</a:t>
            </a:r>
            <a:r>
              <a:rPr lang="en-AU" altLang="en-US">
                <a:sym typeface="Symbol" panose="05050102010706020507" pitchFamily="18" charset="2"/>
              </a:rPr>
              <a:t> particle (large penetration)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245B745-A78A-40BA-8166-1A67A87991D4}"/>
              </a:ext>
            </a:extLst>
          </p:cNvPr>
          <p:cNvSpPr>
            <a:spLocks noGrp="1" noChangeArrowheads="1"/>
          </p:cNvSpPr>
          <p:nvPr>
            <p:ph type="title"/>
          </p:nvPr>
        </p:nvSpPr>
        <p:spPr/>
        <p:txBody>
          <a:bodyPr>
            <a:normAutofit fontScale="90000"/>
          </a:bodyPr>
          <a:lstStyle/>
          <a:p>
            <a:pPr eaLnBrk="1" hangingPunct="1"/>
            <a:r>
              <a:rPr lang="en-AU" altLang="en-US"/>
              <a:t>The Effects of Ionising Radiation on Living Matter</a:t>
            </a:r>
            <a:endParaRPr lang="en-US" altLang="en-US"/>
          </a:p>
        </p:txBody>
      </p:sp>
      <p:sp>
        <p:nvSpPr>
          <p:cNvPr id="47107" name="Rectangle 4">
            <a:extLst>
              <a:ext uri="{FF2B5EF4-FFF2-40B4-BE49-F238E27FC236}">
                <a16:creationId xmlns:a16="http://schemas.microsoft.com/office/drawing/2014/main" id="{488672D5-FA87-4D93-89CF-7A495A2A516A}"/>
              </a:ext>
            </a:extLst>
          </p:cNvPr>
          <p:cNvSpPr>
            <a:spLocks noChangeArrowheads="1"/>
          </p:cNvSpPr>
          <p:nvPr/>
        </p:nvSpPr>
        <p:spPr bwMode="auto">
          <a:xfrm>
            <a:off x="982132" y="1989138"/>
            <a:ext cx="7406217"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dirty="0"/>
              <a:t>In addition to alpha, beta, and gamma, other radiations, including X-rays, neutrons, and protons, cause ionisation in matter. They are collectively called ‘ionising radiation’.</a:t>
            </a:r>
          </a:p>
          <a:p>
            <a:endParaRPr lang="en-AU" altLang="en-US" dirty="0"/>
          </a:p>
          <a:p>
            <a:r>
              <a:rPr lang="en-AU" altLang="en-US" dirty="0"/>
              <a:t>Ionising radiation can break chemical bonds in living matter, and this can kill cells. It can also change the genetic material in cells.</a:t>
            </a:r>
            <a:r>
              <a:rPr lang="en-US" altLang="en-US"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99D8258-9882-46E4-A812-CD1F7DB691CA}"/>
              </a:ext>
            </a:extLst>
          </p:cNvPr>
          <p:cNvSpPr>
            <a:spLocks noGrp="1" noChangeArrowheads="1"/>
          </p:cNvSpPr>
          <p:nvPr>
            <p:ph type="title"/>
          </p:nvPr>
        </p:nvSpPr>
        <p:spPr/>
        <p:txBody>
          <a:bodyPr>
            <a:normAutofit fontScale="90000"/>
          </a:bodyPr>
          <a:lstStyle/>
          <a:p>
            <a:pPr eaLnBrk="1" hangingPunct="1"/>
            <a:r>
              <a:rPr lang="en-AU" altLang="en-US"/>
              <a:t>The Effects of Ionising Radiation on Living Matter</a:t>
            </a:r>
            <a:r>
              <a:rPr lang="en-US" altLang="en-US" sz="4000"/>
              <a:t> </a:t>
            </a:r>
          </a:p>
        </p:txBody>
      </p:sp>
      <p:sp>
        <p:nvSpPr>
          <p:cNvPr id="48131" name="Rectangle 4">
            <a:extLst>
              <a:ext uri="{FF2B5EF4-FFF2-40B4-BE49-F238E27FC236}">
                <a16:creationId xmlns:a16="http://schemas.microsoft.com/office/drawing/2014/main" id="{F60E0E08-657F-44D4-A893-969D50616F7E}"/>
              </a:ext>
            </a:extLst>
          </p:cNvPr>
          <p:cNvSpPr>
            <a:spLocks noChangeArrowheads="1"/>
          </p:cNvSpPr>
          <p:nvPr/>
        </p:nvSpPr>
        <p:spPr bwMode="auto">
          <a:xfrm>
            <a:off x="982132" y="2255838"/>
            <a:ext cx="762211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b="1" dirty="0"/>
              <a:t>Health aspects of radioactivity</a:t>
            </a:r>
            <a:endParaRPr lang="en-AU" altLang="en-US" dirty="0"/>
          </a:p>
          <a:p>
            <a:endParaRPr lang="en-AU" altLang="en-US" dirty="0"/>
          </a:p>
          <a:p>
            <a:r>
              <a:rPr lang="en-AU" altLang="en-US" dirty="0"/>
              <a:t>Nuclear radiations pose a health hazard because of the damage they cause to tissue. The nuclear radiations have two effects on biological tissue:</a:t>
            </a:r>
          </a:p>
          <a:p>
            <a:endParaRPr lang="en-US" altLang="en-US" dirty="0"/>
          </a:p>
          <a:p>
            <a:r>
              <a:rPr lang="en-AU" altLang="en-US" dirty="0"/>
              <a:t> (</a:t>
            </a:r>
            <a:r>
              <a:rPr lang="en-AU" altLang="en-US" dirty="0" err="1"/>
              <a:t>i</a:t>
            </a:r>
            <a:r>
              <a:rPr lang="en-AU" altLang="en-US" dirty="0"/>
              <a:t>) their ionising ability breaks chemical bonds. This causes the rupture of cell walls and damage to cell function. These effects are similar to those caused by burns.</a:t>
            </a:r>
          </a:p>
          <a:p>
            <a:endParaRPr lang="en-US" altLang="en-US" dirty="0"/>
          </a:p>
          <a:p>
            <a:r>
              <a:rPr lang="en-AU" altLang="en-US" dirty="0"/>
              <a:t>(ii) they can cause damage in a similar way to the genetic material in cells. In the longer term this can cause cancer and deformity.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86BFEDB-6A91-4E6E-899F-3EE918C963DC}"/>
              </a:ext>
            </a:extLst>
          </p:cNvPr>
          <p:cNvSpPr>
            <a:spLocks noGrp="1" noChangeArrowheads="1"/>
          </p:cNvSpPr>
          <p:nvPr>
            <p:ph type="title"/>
          </p:nvPr>
        </p:nvSpPr>
        <p:spPr/>
        <p:txBody>
          <a:bodyPr>
            <a:normAutofit fontScale="90000"/>
          </a:bodyPr>
          <a:lstStyle/>
          <a:p>
            <a:pPr eaLnBrk="1" hangingPunct="1"/>
            <a:r>
              <a:rPr lang="en-AU" altLang="en-US"/>
              <a:t>The Effects of Ionising Radiation on Living Matter</a:t>
            </a:r>
            <a:endParaRPr lang="en-US" altLang="en-US"/>
          </a:p>
        </p:txBody>
      </p:sp>
      <p:sp>
        <p:nvSpPr>
          <p:cNvPr id="49155" name="Rectangle 4">
            <a:extLst>
              <a:ext uri="{FF2B5EF4-FFF2-40B4-BE49-F238E27FC236}">
                <a16:creationId xmlns:a16="http://schemas.microsoft.com/office/drawing/2014/main" id="{029DC777-2FD4-4B57-8908-04A6358D861A}"/>
              </a:ext>
            </a:extLst>
          </p:cNvPr>
          <p:cNvSpPr>
            <a:spLocks noChangeArrowheads="1"/>
          </p:cNvSpPr>
          <p:nvPr/>
        </p:nvSpPr>
        <p:spPr bwMode="auto">
          <a:xfrm>
            <a:off x="827583" y="2060575"/>
            <a:ext cx="792112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dirty="0"/>
              <a:t>Radiation damage is more severe if you are close to the source. </a:t>
            </a:r>
          </a:p>
          <a:p>
            <a:pPr eaLnBrk="1" hangingPunct="1"/>
            <a:endParaRPr lang="en-AU" altLang="en-US" dirty="0"/>
          </a:p>
          <a:p>
            <a:pPr eaLnBrk="1" hangingPunct="1"/>
            <a:r>
              <a:rPr lang="en-AU" altLang="en-US" dirty="0"/>
              <a:t>This is especially so if the radioactive material is inside the body.  Hence ingestion of contaminated food, smoke, air etc. is particularly dangerous. </a:t>
            </a:r>
          </a:p>
          <a:p>
            <a:pPr eaLnBrk="1" hangingPunct="1"/>
            <a:endParaRPr lang="en-AU" altLang="en-US" dirty="0"/>
          </a:p>
          <a:p>
            <a:pPr eaLnBrk="1" hangingPunct="1"/>
            <a:r>
              <a:rPr lang="en-AU" altLang="en-US" dirty="0"/>
              <a:t>Radioactive sources are therefore often completely sealed to remove the risk of contamination. If unsealed sources are used small amounts of active material may remain on surfaces. For this reason eating, smoking, or putting anything in the mouth should be forbidden in the presence of contamination hazards.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ADB0756-8CB5-4A07-B615-160217FC03C8}"/>
              </a:ext>
            </a:extLst>
          </p:cNvPr>
          <p:cNvSpPr>
            <a:spLocks noGrp="1" noChangeArrowheads="1"/>
          </p:cNvSpPr>
          <p:nvPr>
            <p:ph type="title"/>
          </p:nvPr>
        </p:nvSpPr>
        <p:spPr/>
        <p:txBody>
          <a:bodyPr>
            <a:normAutofit fontScale="90000"/>
          </a:bodyPr>
          <a:lstStyle/>
          <a:p>
            <a:pPr eaLnBrk="1" hangingPunct="1"/>
            <a:r>
              <a:rPr lang="en-AU" altLang="en-US"/>
              <a:t>The Effects of Ionising Radiation on Living Matter</a:t>
            </a:r>
            <a:endParaRPr lang="en-US" altLang="en-US"/>
          </a:p>
        </p:txBody>
      </p:sp>
      <p:sp>
        <p:nvSpPr>
          <p:cNvPr id="50179" name="Rectangle 4">
            <a:extLst>
              <a:ext uri="{FF2B5EF4-FFF2-40B4-BE49-F238E27FC236}">
                <a16:creationId xmlns:a16="http://schemas.microsoft.com/office/drawing/2014/main" id="{BF885188-D785-4DB5-B184-C5BAB799E939}"/>
              </a:ext>
            </a:extLst>
          </p:cNvPr>
          <p:cNvSpPr>
            <a:spLocks noChangeArrowheads="1"/>
          </p:cNvSpPr>
          <p:nvPr/>
        </p:nvSpPr>
        <p:spPr bwMode="auto">
          <a:xfrm>
            <a:off x="971021" y="2133600"/>
            <a:ext cx="770466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b="1" dirty="0"/>
              <a:t>Dosages of Nuclear Radiation to Humans</a:t>
            </a:r>
          </a:p>
          <a:p>
            <a:endParaRPr lang="en-AU" altLang="en-US" dirty="0"/>
          </a:p>
          <a:p>
            <a:r>
              <a:rPr lang="en-AU" altLang="en-US" dirty="0"/>
              <a:t>Quantitative measurement of nuclear radiation involves two types of units, those units which measure physical nuclear radiation itself and those units which measure the biological effect of nuclear radiation. </a:t>
            </a:r>
          </a:p>
          <a:p>
            <a:endParaRPr lang="en-AU" altLang="en-US" dirty="0"/>
          </a:p>
          <a:p>
            <a:r>
              <a:rPr lang="en-AU" altLang="en-US" dirty="0"/>
              <a:t>Physical radiation units measure the activity of a source of radiation. The SI unit of physical nuclear radiation is the becquerel (</a:t>
            </a:r>
            <a:r>
              <a:rPr lang="en-AU" altLang="en-US" dirty="0" err="1"/>
              <a:t>Bq</a:t>
            </a:r>
            <a:r>
              <a:rPr lang="en-AU" altLang="en-US" dirty="0"/>
              <a:t>). A radiation source with an activity of one becquerel has one disintegration per second. An older unit of physical nuclear radiation which is still widely used is the curie (Ci).</a:t>
            </a:r>
          </a:p>
          <a:p>
            <a:pPr eaLnBrk="1" hangingPunct="1"/>
            <a:endParaRPr lang="en-AU"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8916237-41FC-41F5-8E00-2E460FFD3CEB}"/>
              </a:ext>
            </a:extLst>
          </p:cNvPr>
          <p:cNvSpPr>
            <a:spLocks noGrp="1" noChangeArrowheads="1"/>
          </p:cNvSpPr>
          <p:nvPr>
            <p:ph type="title"/>
          </p:nvPr>
        </p:nvSpPr>
        <p:spPr/>
        <p:txBody>
          <a:bodyPr/>
          <a:lstStyle/>
          <a:p>
            <a:pPr eaLnBrk="1" hangingPunct="1"/>
            <a:r>
              <a:rPr lang="en-US" altLang="en-US"/>
              <a:t>Positron Emission Tomography</a:t>
            </a:r>
            <a:endParaRPr lang="en-AU" altLang="en-US"/>
          </a:p>
        </p:txBody>
      </p:sp>
      <p:sp>
        <p:nvSpPr>
          <p:cNvPr id="51203" name="Rectangle 3">
            <a:extLst>
              <a:ext uri="{FF2B5EF4-FFF2-40B4-BE49-F238E27FC236}">
                <a16:creationId xmlns:a16="http://schemas.microsoft.com/office/drawing/2014/main" id="{D5A9E3C8-CFC6-4EC4-B508-C9DB1C8D8EAA}"/>
              </a:ext>
            </a:extLst>
          </p:cNvPr>
          <p:cNvSpPr>
            <a:spLocks noGrp="1" noChangeArrowheads="1"/>
          </p:cNvSpPr>
          <p:nvPr>
            <p:ph idx="1"/>
          </p:nvPr>
        </p:nvSpPr>
        <p:spPr/>
        <p:txBody>
          <a:bodyPr/>
          <a:lstStyle/>
          <a:p>
            <a:pPr eaLnBrk="1" hangingPunct="1"/>
            <a:r>
              <a:rPr lang="en-US" altLang="en-US"/>
              <a:t>Can replace stable elements in the body with a radioactive substitute.</a:t>
            </a:r>
          </a:p>
          <a:p>
            <a:pPr eaLnBrk="1" hangingPunct="1"/>
            <a:r>
              <a:rPr lang="en-US" altLang="en-US"/>
              <a:t>Flourine-18 (radioactive) replaces Flourine-19 in the body and can be traced as it enters tissue.</a:t>
            </a:r>
            <a:endParaRPr lang="en-AU"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5623AA6-C18B-4249-B9E4-0E505A9CC2C6}"/>
              </a:ext>
            </a:extLst>
          </p:cNvPr>
          <p:cNvSpPr>
            <a:spLocks noGrp="1" noChangeArrowheads="1"/>
          </p:cNvSpPr>
          <p:nvPr>
            <p:ph type="title"/>
          </p:nvPr>
        </p:nvSpPr>
        <p:spPr/>
        <p:txBody>
          <a:bodyPr/>
          <a:lstStyle/>
          <a:p>
            <a:pPr eaLnBrk="1" hangingPunct="1"/>
            <a:r>
              <a:rPr lang="en-US" altLang="en-US"/>
              <a:t>Positron Emission Tomography</a:t>
            </a:r>
            <a:endParaRPr lang="en-AU" altLang="en-US"/>
          </a:p>
        </p:txBody>
      </p:sp>
      <p:sp>
        <p:nvSpPr>
          <p:cNvPr id="52227" name="Rectangle 3">
            <a:extLst>
              <a:ext uri="{FF2B5EF4-FFF2-40B4-BE49-F238E27FC236}">
                <a16:creationId xmlns:a16="http://schemas.microsoft.com/office/drawing/2014/main" id="{E5C3DE8B-E99D-4A88-B9EB-C7A7E865C990}"/>
              </a:ext>
            </a:extLst>
          </p:cNvPr>
          <p:cNvSpPr>
            <a:spLocks noGrp="1" noChangeArrowheads="1"/>
          </p:cNvSpPr>
          <p:nvPr>
            <p:ph type="body" sz="half" idx="1"/>
          </p:nvPr>
        </p:nvSpPr>
        <p:spPr>
          <a:xfrm>
            <a:off x="899592" y="1981200"/>
            <a:ext cx="7560196" cy="1952625"/>
          </a:xfrm>
        </p:spPr>
        <p:txBody>
          <a:bodyPr/>
          <a:lstStyle/>
          <a:p>
            <a:pPr eaLnBrk="1" hangingPunct="1"/>
            <a:r>
              <a:rPr lang="en-US" altLang="en-US" sz="2800" dirty="0"/>
              <a:t>Positron-Electron Annihilation</a:t>
            </a:r>
          </a:p>
          <a:p>
            <a:pPr lvl="2" eaLnBrk="1" hangingPunct="1"/>
            <a:r>
              <a:rPr lang="en-US" altLang="en-US" sz="2000" dirty="0"/>
              <a:t>When a radioactive isotope decays by </a:t>
            </a:r>
            <a:r>
              <a:rPr lang="el-GR" altLang="en-US" sz="2000" dirty="0">
                <a:cs typeface="Arial" panose="020B0604020202020204" pitchFamily="34" charset="0"/>
              </a:rPr>
              <a:t>β</a:t>
            </a:r>
            <a:r>
              <a:rPr lang="en-US" altLang="en-US" sz="2000" dirty="0"/>
              <a:t>-plus decay, the collision of the </a:t>
            </a:r>
            <a:r>
              <a:rPr lang="en-US" altLang="en-US" sz="2000" dirty="0" err="1"/>
              <a:t>emmitted</a:t>
            </a:r>
            <a:r>
              <a:rPr lang="en-US" altLang="en-US" sz="2000" dirty="0"/>
              <a:t> positron with an electron results in the creation of two identical gamma ray photons travelling in opposite directions. </a:t>
            </a:r>
            <a:r>
              <a:rPr lang="en-US" altLang="en-US" sz="2000" dirty="0" err="1"/>
              <a:t>Ie</a:t>
            </a:r>
            <a:endParaRPr lang="en-US" altLang="en-US" sz="2000" dirty="0"/>
          </a:p>
          <a:p>
            <a:pPr lvl="2" eaLnBrk="1" hangingPunct="1">
              <a:buFont typeface="Wingdings" panose="05000000000000000000" pitchFamily="2" charset="2"/>
              <a:buNone/>
            </a:pPr>
            <a:endParaRPr lang="en-AU" altLang="en-US" sz="2000" dirty="0"/>
          </a:p>
        </p:txBody>
      </p:sp>
      <p:graphicFrame>
        <p:nvGraphicFramePr>
          <p:cNvPr id="52228" name="Object 4">
            <a:extLst>
              <a:ext uri="{FF2B5EF4-FFF2-40B4-BE49-F238E27FC236}">
                <a16:creationId xmlns:a16="http://schemas.microsoft.com/office/drawing/2014/main" id="{6F3C4E64-9D5D-421B-8C64-B0E982FBBD6D}"/>
              </a:ext>
            </a:extLst>
          </p:cNvPr>
          <p:cNvGraphicFramePr>
            <a:graphicFrameLocks noGrp="1" noChangeAspect="1"/>
          </p:cNvGraphicFramePr>
          <p:nvPr>
            <p:ph sz="half" idx="2"/>
          </p:nvPr>
        </p:nvGraphicFramePr>
        <p:xfrm>
          <a:off x="2555875" y="4581525"/>
          <a:ext cx="4038600" cy="892175"/>
        </p:xfrm>
        <a:graphic>
          <a:graphicData uri="http://schemas.openxmlformats.org/presentationml/2006/ole">
            <mc:AlternateContent xmlns:mc="http://schemas.openxmlformats.org/markup-compatibility/2006">
              <mc:Choice xmlns:v="urn:schemas-microsoft-com:vml" Requires="v">
                <p:oleObj spid="_x0000_s13314" name="Equation" r:id="rId3" imgW="1091726" imgH="241195" progId="Equation.3">
                  <p:embed/>
                </p:oleObj>
              </mc:Choice>
              <mc:Fallback>
                <p:oleObj name="Equation" r:id="rId3" imgW="1091726" imgH="241195" progId="Equation.3">
                  <p:embed/>
                  <p:pic>
                    <p:nvPicPr>
                      <p:cNvPr id="52228" name="Object 4">
                        <a:extLst>
                          <a:ext uri="{FF2B5EF4-FFF2-40B4-BE49-F238E27FC236}">
                            <a16:creationId xmlns:a16="http://schemas.microsoft.com/office/drawing/2014/main" id="{6F3C4E64-9D5D-421B-8C64-B0E982FBB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4581525"/>
                        <a:ext cx="403860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2D4776E-E772-4F53-ABA5-E96F3921D9E7}"/>
              </a:ext>
            </a:extLst>
          </p:cNvPr>
          <p:cNvSpPr>
            <a:spLocks noGrp="1" noChangeArrowheads="1"/>
          </p:cNvSpPr>
          <p:nvPr>
            <p:ph type="title"/>
          </p:nvPr>
        </p:nvSpPr>
        <p:spPr/>
        <p:txBody>
          <a:bodyPr/>
          <a:lstStyle/>
          <a:p>
            <a:pPr eaLnBrk="1" hangingPunct="1"/>
            <a:r>
              <a:rPr lang="en-US" altLang="en-US"/>
              <a:t>Positron Emission Tomography</a:t>
            </a:r>
            <a:endParaRPr lang="en-AU" altLang="en-US"/>
          </a:p>
        </p:txBody>
      </p:sp>
      <p:pic>
        <p:nvPicPr>
          <p:cNvPr id="53251" name="Picture 4" descr="fig1_small">
            <a:extLst>
              <a:ext uri="{FF2B5EF4-FFF2-40B4-BE49-F238E27FC236}">
                <a16:creationId xmlns:a16="http://schemas.microsoft.com/office/drawing/2014/main" id="{8F0A6904-3432-4840-A6EC-27220D72EF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771800" y="2060848"/>
            <a:ext cx="3755072" cy="20882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19694FB-B9CB-47C3-917F-31EB14E46C02}"/>
              </a:ext>
            </a:extLst>
          </p:cNvPr>
          <p:cNvSpPr>
            <a:spLocks noGrp="1" noChangeArrowheads="1"/>
          </p:cNvSpPr>
          <p:nvPr>
            <p:ph type="title"/>
          </p:nvPr>
        </p:nvSpPr>
        <p:spPr/>
        <p:txBody>
          <a:bodyPr/>
          <a:lstStyle/>
          <a:p>
            <a:pPr eaLnBrk="1" hangingPunct="1"/>
            <a:r>
              <a:rPr lang="en-AU" altLang="en-US"/>
              <a:t>Nuclides</a:t>
            </a:r>
            <a:endParaRPr lang="en-US" altLang="en-US"/>
          </a:p>
        </p:txBody>
      </p:sp>
      <p:sp>
        <p:nvSpPr>
          <p:cNvPr id="6147" name="Rectangle 4">
            <a:extLst>
              <a:ext uri="{FF2B5EF4-FFF2-40B4-BE49-F238E27FC236}">
                <a16:creationId xmlns:a16="http://schemas.microsoft.com/office/drawing/2014/main" id="{C87FB133-56B0-43DA-BBB6-076FF8FD64A6}"/>
              </a:ext>
            </a:extLst>
          </p:cNvPr>
          <p:cNvSpPr>
            <a:spLocks noChangeArrowheads="1"/>
          </p:cNvSpPr>
          <p:nvPr/>
        </p:nvSpPr>
        <p:spPr bwMode="auto">
          <a:xfrm>
            <a:off x="1115616" y="1700213"/>
            <a:ext cx="6740922"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A nuclide is a particular nucleus with specified values of both Z and A.</a:t>
            </a:r>
          </a:p>
          <a:p>
            <a:endParaRPr lang="en-AU" altLang="en-US" dirty="0"/>
          </a:p>
          <a:p>
            <a:r>
              <a:rPr lang="en-US" altLang="en-US" dirty="0"/>
              <a:t>hydrogen (light) 	contains 1 proton	. </a:t>
            </a:r>
            <a:r>
              <a:rPr lang="en-US" altLang="en-US" b="1" baseline="30000" dirty="0"/>
              <a:t>1</a:t>
            </a:r>
            <a:r>
              <a:rPr lang="en-US" altLang="en-US" b="1" dirty="0"/>
              <a:t>H</a:t>
            </a:r>
            <a:r>
              <a:rPr lang="en-US" altLang="en-US" b="1" baseline="-25000" dirty="0"/>
              <a:t>1</a:t>
            </a:r>
          </a:p>
          <a:p>
            <a:endParaRPr lang="en-US" altLang="en-US" dirty="0"/>
          </a:p>
          <a:p>
            <a:r>
              <a:rPr lang="en-US" altLang="en-US" dirty="0"/>
              <a:t>hydrogen (heavy) or deuterium (deuteron) contains </a:t>
            </a:r>
            <a:r>
              <a:rPr lang="en-US" altLang="en-US" b="1" baseline="30000" dirty="0"/>
              <a:t>2</a:t>
            </a:r>
            <a:r>
              <a:rPr lang="en-US" altLang="en-US" b="1" dirty="0"/>
              <a:t>H</a:t>
            </a:r>
            <a:r>
              <a:rPr lang="en-US" altLang="en-US" b="1" baseline="-25000" dirty="0"/>
              <a:t>1</a:t>
            </a:r>
            <a:r>
              <a:rPr lang="en-US" altLang="en-US" dirty="0"/>
              <a:t> (1 proton and 1 neutron)</a:t>
            </a:r>
          </a:p>
          <a:p>
            <a:endParaRPr lang="en-US" altLang="en-US" dirty="0"/>
          </a:p>
          <a:p>
            <a:r>
              <a:rPr lang="en-US" altLang="en-US" dirty="0"/>
              <a:t>hydrogen (heavier) or tritium, contains </a:t>
            </a:r>
            <a:r>
              <a:rPr lang="en-US" altLang="en-US" b="1" baseline="30000" dirty="0"/>
              <a:t>3</a:t>
            </a:r>
            <a:r>
              <a:rPr lang="en-US" altLang="en-US" b="1" dirty="0"/>
              <a:t>H</a:t>
            </a:r>
            <a:r>
              <a:rPr lang="en-US" altLang="en-US" b="1" baseline="-25000" dirty="0"/>
              <a:t>1</a:t>
            </a:r>
            <a:r>
              <a:rPr lang="en-US" altLang="en-US" dirty="0"/>
              <a:t>  (1 proton and 2 neutrons)</a:t>
            </a:r>
          </a:p>
          <a:p>
            <a:endParaRPr lang="en-US" altLang="en-US" dirty="0"/>
          </a:p>
          <a:p>
            <a:r>
              <a:rPr lang="en-US" altLang="en-US" dirty="0"/>
              <a:t>are all different nuclides of hydrogen.</a:t>
            </a:r>
          </a:p>
          <a:p>
            <a:endParaRPr lang="en-US" altLang="en-US" dirty="0"/>
          </a:p>
          <a:p>
            <a:r>
              <a:rPr lang="en-US" altLang="en-US" dirty="0"/>
              <a:t>Nuclei can be either stable or unstable.</a:t>
            </a:r>
          </a:p>
          <a:p>
            <a:endParaRPr lang="en-US"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1A012EF-7FE3-4290-A1A5-B3844F198828}"/>
              </a:ext>
            </a:extLst>
          </p:cNvPr>
          <p:cNvSpPr>
            <a:spLocks noGrp="1" noChangeArrowheads="1"/>
          </p:cNvSpPr>
          <p:nvPr>
            <p:ph type="title"/>
          </p:nvPr>
        </p:nvSpPr>
        <p:spPr/>
        <p:txBody>
          <a:bodyPr/>
          <a:lstStyle/>
          <a:p>
            <a:pPr eaLnBrk="1" hangingPunct="1"/>
            <a:r>
              <a:rPr lang="en-US" altLang="en-US"/>
              <a:t>Positron Emission Tomography</a:t>
            </a:r>
            <a:endParaRPr lang="en-AU" altLang="en-US"/>
          </a:p>
        </p:txBody>
      </p:sp>
      <p:sp>
        <p:nvSpPr>
          <p:cNvPr id="54275" name="Text Box 8">
            <a:extLst>
              <a:ext uri="{FF2B5EF4-FFF2-40B4-BE49-F238E27FC236}">
                <a16:creationId xmlns:a16="http://schemas.microsoft.com/office/drawing/2014/main" id="{224D6649-58F5-4D81-B3C9-BB7D62F98FF3}"/>
              </a:ext>
            </a:extLst>
          </p:cNvPr>
          <p:cNvSpPr txBox="1">
            <a:spLocks noChangeArrowheads="1"/>
          </p:cNvSpPr>
          <p:nvPr/>
        </p:nvSpPr>
        <p:spPr bwMode="auto">
          <a:xfrm>
            <a:off x="971550" y="1989138"/>
            <a:ext cx="7200900" cy="215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en-US"/>
              <a:t>Positrons are emitted during the decay of Flourine-18.</a:t>
            </a:r>
          </a:p>
          <a:p>
            <a:pPr>
              <a:spcBef>
                <a:spcPct val="50000"/>
              </a:spcBef>
              <a:buFontTx/>
              <a:buChar char="•"/>
            </a:pPr>
            <a:r>
              <a:rPr lang="en-US" altLang="en-US"/>
              <a:t>Travels approximately 1mm before it has lost nearly all of its energy.</a:t>
            </a:r>
          </a:p>
          <a:p>
            <a:pPr>
              <a:spcBef>
                <a:spcPct val="50000"/>
              </a:spcBef>
              <a:buFontTx/>
              <a:buChar char="•"/>
            </a:pPr>
            <a:r>
              <a:rPr lang="en-US" altLang="en-US"/>
              <a:t>When the energy is low enough, it is able to collide with an electron in the tissue in a process called positron-electron annihilation. </a:t>
            </a:r>
          </a:p>
          <a:p>
            <a:pPr>
              <a:spcBef>
                <a:spcPct val="50000"/>
              </a:spcBef>
              <a:buFontTx/>
              <a:buChar char="•"/>
            </a:pPr>
            <a:r>
              <a:rPr lang="en-US" altLang="en-US"/>
              <a:t>2 Gamma ray photons are produced which travel of at 180 degrees to each other.</a:t>
            </a:r>
            <a:endParaRPr lang="en-AU"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a:extLst>
              <a:ext uri="{FF2B5EF4-FFF2-40B4-BE49-F238E27FC236}">
                <a16:creationId xmlns:a16="http://schemas.microsoft.com/office/drawing/2014/main" id="{4597024D-0E0A-4D9F-8C8B-0DDFB8AC95DC}"/>
              </a:ext>
            </a:extLst>
          </p:cNvPr>
          <p:cNvSpPr>
            <a:spLocks noGrp="1" noChangeArrowheads="1"/>
          </p:cNvSpPr>
          <p:nvPr>
            <p:ph type="title"/>
          </p:nvPr>
        </p:nvSpPr>
        <p:spPr/>
        <p:txBody>
          <a:bodyPr/>
          <a:lstStyle/>
          <a:p>
            <a:pPr eaLnBrk="1" hangingPunct="1"/>
            <a:r>
              <a:rPr lang="en-US" altLang="en-US"/>
              <a:t>Positron Emission Tomography</a:t>
            </a:r>
            <a:endParaRPr lang="en-AU" altLang="en-US"/>
          </a:p>
        </p:txBody>
      </p:sp>
      <p:sp>
        <p:nvSpPr>
          <p:cNvPr id="55299" name="Rectangle 3">
            <a:extLst>
              <a:ext uri="{FF2B5EF4-FFF2-40B4-BE49-F238E27FC236}">
                <a16:creationId xmlns:a16="http://schemas.microsoft.com/office/drawing/2014/main" id="{FB6C9A69-B11A-44E8-A10A-FB1E7870347B}"/>
              </a:ext>
            </a:extLst>
          </p:cNvPr>
          <p:cNvSpPr>
            <a:spLocks noGrp="1" noChangeArrowheads="1"/>
          </p:cNvSpPr>
          <p:nvPr>
            <p:ph type="body" sz="half" idx="1"/>
          </p:nvPr>
        </p:nvSpPr>
        <p:spPr>
          <a:xfrm>
            <a:off x="457200" y="1981200"/>
            <a:ext cx="8147050" cy="3886200"/>
          </a:xfrm>
        </p:spPr>
        <p:txBody>
          <a:bodyPr/>
          <a:lstStyle/>
          <a:p>
            <a:pPr eaLnBrk="1" hangingPunct="1"/>
            <a:r>
              <a:rPr lang="en-US" altLang="en-US" sz="2800"/>
              <a:t>Calculation of the energy of the photons.</a:t>
            </a:r>
            <a:endParaRPr lang="en-AU" altLang="en-US" sz="2800"/>
          </a:p>
        </p:txBody>
      </p:sp>
      <p:graphicFrame>
        <p:nvGraphicFramePr>
          <p:cNvPr id="55300" name="Object 7">
            <a:extLst>
              <a:ext uri="{FF2B5EF4-FFF2-40B4-BE49-F238E27FC236}">
                <a16:creationId xmlns:a16="http://schemas.microsoft.com/office/drawing/2014/main" id="{287FFA7D-E8CB-4BDF-83D1-2DD987C8997A}"/>
              </a:ext>
            </a:extLst>
          </p:cNvPr>
          <p:cNvGraphicFramePr>
            <a:graphicFrameLocks noGrp="1" noChangeAspect="1"/>
          </p:cNvGraphicFramePr>
          <p:nvPr>
            <p:ph sz="quarter" idx="2"/>
          </p:nvPr>
        </p:nvGraphicFramePr>
        <p:xfrm>
          <a:off x="469900" y="4076700"/>
          <a:ext cx="3452813" cy="950913"/>
        </p:xfrm>
        <a:graphic>
          <a:graphicData uri="http://schemas.openxmlformats.org/presentationml/2006/ole">
            <mc:AlternateContent xmlns:mc="http://schemas.openxmlformats.org/markup-compatibility/2006">
              <mc:Choice xmlns:v="urn:schemas-microsoft-com:vml" Requires="v">
                <p:oleObj spid="_x0000_s14338" name="Equation" r:id="rId3" imgW="1752600" imgH="482600" progId="Equation.3">
                  <p:embed/>
                </p:oleObj>
              </mc:Choice>
              <mc:Fallback>
                <p:oleObj name="Equation" r:id="rId3" imgW="1752600" imgH="482600" progId="Equation.3">
                  <p:embed/>
                  <p:pic>
                    <p:nvPicPr>
                      <p:cNvPr id="55300" name="Object 7">
                        <a:extLst>
                          <a:ext uri="{FF2B5EF4-FFF2-40B4-BE49-F238E27FC236}">
                            <a16:creationId xmlns:a16="http://schemas.microsoft.com/office/drawing/2014/main" id="{287FFA7D-E8CB-4BDF-83D1-2DD987C899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4076700"/>
                        <a:ext cx="3452813" cy="950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3" name="Object 10">
            <a:extLst>
              <a:ext uri="{FF2B5EF4-FFF2-40B4-BE49-F238E27FC236}">
                <a16:creationId xmlns:a16="http://schemas.microsoft.com/office/drawing/2014/main" id="{FBAAE8DD-EA23-4CDD-8DCA-38273DA57EDB}"/>
              </a:ext>
            </a:extLst>
          </p:cNvPr>
          <p:cNvGraphicFramePr>
            <a:graphicFrameLocks noGrp="1" noChangeAspect="1"/>
          </p:cNvGraphicFramePr>
          <p:nvPr>
            <p:ph sz="quarter" idx="3"/>
          </p:nvPr>
        </p:nvGraphicFramePr>
        <p:xfrm>
          <a:off x="5632450" y="4476750"/>
          <a:ext cx="2070100" cy="914400"/>
        </p:xfrm>
        <a:graphic>
          <a:graphicData uri="http://schemas.openxmlformats.org/presentationml/2006/ole">
            <mc:AlternateContent xmlns:mc="http://schemas.openxmlformats.org/markup-compatibility/2006">
              <mc:Choice xmlns:v="urn:schemas-microsoft-com:vml" Requires="v">
                <p:oleObj spid="_x0000_s14339" name="Equation" r:id="rId5" imgW="2070100" imgH="914400" progId="Equation.3">
                  <p:embed/>
                </p:oleObj>
              </mc:Choice>
              <mc:Fallback>
                <p:oleObj name="Equation" r:id="rId5" imgW="2070100" imgH="914400" progId="Equation.3">
                  <p:embed/>
                  <p:pic>
                    <p:nvPicPr>
                      <p:cNvPr id="55303" name="Object 10">
                        <a:extLst>
                          <a:ext uri="{FF2B5EF4-FFF2-40B4-BE49-F238E27FC236}">
                            <a16:creationId xmlns:a16="http://schemas.microsoft.com/office/drawing/2014/main" id="{FBAAE8DD-EA23-4CDD-8DCA-38273DA57E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2450" y="4476750"/>
                        <a:ext cx="20701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01" name="Text Box 6">
            <a:extLst>
              <a:ext uri="{FF2B5EF4-FFF2-40B4-BE49-F238E27FC236}">
                <a16:creationId xmlns:a16="http://schemas.microsoft.com/office/drawing/2014/main" id="{3BAA6056-AB1E-4EF2-9B7B-33DF7040A1BD}"/>
              </a:ext>
            </a:extLst>
          </p:cNvPr>
          <p:cNvSpPr txBox="1">
            <a:spLocks noChangeArrowheads="1"/>
          </p:cNvSpPr>
          <p:nvPr/>
        </p:nvSpPr>
        <p:spPr bwMode="auto">
          <a:xfrm>
            <a:off x="611188" y="2565400"/>
            <a:ext cx="7993062"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The energy of the photons can be determined by the following.</a:t>
            </a:r>
          </a:p>
          <a:p>
            <a:pPr>
              <a:spcBef>
                <a:spcPct val="50000"/>
              </a:spcBef>
            </a:pPr>
            <a:r>
              <a:rPr lang="en-US" altLang="en-US"/>
              <a:t>The total mass of the electron and the positron is twice the mass of an electron, ie (2m</a:t>
            </a:r>
            <a:r>
              <a:rPr lang="en-US" altLang="en-US" baseline="-25000"/>
              <a:t>e</a:t>
            </a:r>
            <a:r>
              <a:rPr lang="en-US" altLang="en-US"/>
              <a:t>).</a:t>
            </a:r>
            <a:endParaRPr lang="en-AU" altLang="en-US"/>
          </a:p>
        </p:txBody>
      </p:sp>
      <p:sp>
        <p:nvSpPr>
          <p:cNvPr id="55302" name="Line 9">
            <a:extLst>
              <a:ext uri="{FF2B5EF4-FFF2-40B4-BE49-F238E27FC236}">
                <a16:creationId xmlns:a16="http://schemas.microsoft.com/office/drawing/2014/main" id="{BA806F3D-71C6-4623-AA18-DC91C1A8D8AB}"/>
              </a:ext>
            </a:extLst>
          </p:cNvPr>
          <p:cNvSpPr>
            <a:spLocks noChangeShapeType="1"/>
          </p:cNvSpPr>
          <p:nvPr/>
        </p:nvSpPr>
        <p:spPr bwMode="auto">
          <a:xfrm>
            <a:off x="4572000" y="3644900"/>
            <a:ext cx="0" cy="2879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5304" name="Text Box 12">
            <a:extLst>
              <a:ext uri="{FF2B5EF4-FFF2-40B4-BE49-F238E27FC236}">
                <a16:creationId xmlns:a16="http://schemas.microsoft.com/office/drawing/2014/main" id="{58FC3308-2EE2-4EF1-B1D1-3BCA45E14FC0}"/>
              </a:ext>
            </a:extLst>
          </p:cNvPr>
          <p:cNvSpPr txBox="1">
            <a:spLocks noChangeArrowheads="1"/>
          </p:cNvSpPr>
          <p:nvPr/>
        </p:nvSpPr>
        <p:spPr bwMode="auto">
          <a:xfrm>
            <a:off x="4787900" y="6092825"/>
            <a:ext cx="4356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Therefore, the energy of each photon is 511 keV.</a:t>
            </a:r>
            <a:endParaRPr lang="en-AU"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558FDA0-F273-4B35-A164-63B97C0EF00B}"/>
              </a:ext>
            </a:extLst>
          </p:cNvPr>
          <p:cNvSpPr>
            <a:spLocks noGrp="1" noChangeArrowheads="1"/>
          </p:cNvSpPr>
          <p:nvPr>
            <p:ph type="title"/>
          </p:nvPr>
        </p:nvSpPr>
        <p:spPr/>
        <p:txBody>
          <a:bodyPr/>
          <a:lstStyle/>
          <a:p>
            <a:pPr eaLnBrk="1" hangingPunct="1"/>
            <a:r>
              <a:rPr lang="en-US" altLang="en-US"/>
              <a:t>Positron Emission Tomography</a:t>
            </a:r>
            <a:endParaRPr lang="en-AU" altLang="en-US"/>
          </a:p>
        </p:txBody>
      </p:sp>
      <p:sp>
        <p:nvSpPr>
          <p:cNvPr id="56323" name="Rectangle 3">
            <a:extLst>
              <a:ext uri="{FF2B5EF4-FFF2-40B4-BE49-F238E27FC236}">
                <a16:creationId xmlns:a16="http://schemas.microsoft.com/office/drawing/2014/main" id="{2E14AC97-A6E3-4630-B9F5-AB765EAF614B}"/>
              </a:ext>
            </a:extLst>
          </p:cNvPr>
          <p:cNvSpPr>
            <a:spLocks noGrp="1" noChangeArrowheads="1"/>
          </p:cNvSpPr>
          <p:nvPr>
            <p:ph idx="1"/>
          </p:nvPr>
        </p:nvSpPr>
        <p:spPr>
          <a:xfrm>
            <a:off x="457200" y="1981200"/>
            <a:ext cx="8229600" cy="655638"/>
          </a:xfrm>
        </p:spPr>
        <p:txBody>
          <a:bodyPr/>
          <a:lstStyle/>
          <a:p>
            <a:pPr eaLnBrk="1" hangingPunct="1"/>
            <a:r>
              <a:rPr lang="en-US" altLang="en-US"/>
              <a:t>Formation of the Image</a:t>
            </a:r>
            <a:endParaRPr lang="en-AU" altLang="en-US"/>
          </a:p>
        </p:txBody>
      </p:sp>
      <p:sp>
        <p:nvSpPr>
          <p:cNvPr id="56324" name="Text Box 4">
            <a:extLst>
              <a:ext uri="{FF2B5EF4-FFF2-40B4-BE49-F238E27FC236}">
                <a16:creationId xmlns:a16="http://schemas.microsoft.com/office/drawing/2014/main" id="{94821DD4-DACB-4B4B-A096-F32A34CBAE59}"/>
              </a:ext>
            </a:extLst>
          </p:cNvPr>
          <p:cNvSpPr txBox="1">
            <a:spLocks noChangeArrowheads="1"/>
          </p:cNvSpPr>
          <p:nvPr/>
        </p:nvSpPr>
        <p:spPr bwMode="auto">
          <a:xfrm>
            <a:off x="468313" y="2924175"/>
            <a:ext cx="82804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The PET analysis uses a scanner that detects the emitted gamma ray photons.</a:t>
            </a:r>
          </a:p>
          <a:p>
            <a:pPr>
              <a:spcBef>
                <a:spcPct val="50000"/>
              </a:spcBef>
            </a:pPr>
            <a:r>
              <a:rPr lang="en-US" altLang="en-US"/>
              <a:t>The scanner consists of a ring detectors placed around the body that detect all of the emitted gamma ray photons. A computer uses this information to display an image.</a:t>
            </a:r>
          </a:p>
          <a:p>
            <a:pPr>
              <a:spcBef>
                <a:spcPct val="50000"/>
              </a:spcBef>
            </a:pPr>
            <a:r>
              <a:rPr lang="en-US" altLang="en-US"/>
              <a:t>Active sites in tissue, such as cancer, will absorb large amounts of radio-isotopes and the PET scanner will show these as Hot Spots where the body processes are active.</a:t>
            </a:r>
          </a:p>
          <a:p>
            <a:pPr>
              <a:spcBef>
                <a:spcPct val="50000"/>
              </a:spcBef>
            </a:pPr>
            <a:r>
              <a:rPr lang="en-US" altLang="en-US"/>
              <a:t>This can aid in the early detection if cancer.</a:t>
            </a:r>
          </a:p>
          <a:p>
            <a:pPr>
              <a:spcBef>
                <a:spcPct val="50000"/>
              </a:spcBef>
            </a:pPr>
            <a:r>
              <a:rPr lang="en-US" altLang="en-US"/>
              <a:t>Because the annihilation occurs with in 1mm of the decay, the PET scanner can precisely pinpoint the area in question.</a:t>
            </a:r>
            <a:endParaRPr lang="en-AU"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2385DCC-C47B-48BE-9A11-ADF5DAA0D9B9}"/>
              </a:ext>
            </a:extLst>
          </p:cNvPr>
          <p:cNvSpPr>
            <a:spLocks noGrp="1" noChangeArrowheads="1"/>
          </p:cNvSpPr>
          <p:nvPr>
            <p:ph type="title"/>
          </p:nvPr>
        </p:nvSpPr>
        <p:spPr/>
        <p:txBody>
          <a:bodyPr/>
          <a:lstStyle/>
          <a:p>
            <a:pPr eaLnBrk="1" hangingPunct="1"/>
            <a:r>
              <a:rPr lang="en-US" altLang="en-US"/>
              <a:t>Positron Emission Tomography</a:t>
            </a:r>
            <a:endParaRPr lang="en-AU" altLang="en-US"/>
          </a:p>
        </p:txBody>
      </p:sp>
      <p:sp>
        <p:nvSpPr>
          <p:cNvPr id="57347" name="Rectangle 3">
            <a:extLst>
              <a:ext uri="{FF2B5EF4-FFF2-40B4-BE49-F238E27FC236}">
                <a16:creationId xmlns:a16="http://schemas.microsoft.com/office/drawing/2014/main" id="{57FC196E-244D-40EC-9D26-556CC53CC47C}"/>
              </a:ext>
            </a:extLst>
          </p:cNvPr>
          <p:cNvSpPr>
            <a:spLocks noGrp="1" noChangeArrowheads="1"/>
          </p:cNvSpPr>
          <p:nvPr>
            <p:ph type="body" sz="half" idx="1"/>
          </p:nvPr>
        </p:nvSpPr>
        <p:spPr>
          <a:xfrm>
            <a:off x="457200" y="1981200"/>
            <a:ext cx="8435975" cy="3886200"/>
          </a:xfrm>
        </p:spPr>
        <p:txBody>
          <a:bodyPr/>
          <a:lstStyle/>
          <a:p>
            <a:pPr eaLnBrk="1" hangingPunct="1"/>
            <a:r>
              <a:rPr lang="en-US" altLang="en-US" sz="2800"/>
              <a:t>Some radio-isotopes used in PET Scanners.</a:t>
            </a:r>
            <a:endParaRPr lang="en-AU" altLang="en-US" sz="2800"/>
          </a:p>
        </p:txBody>
      </p:sp>
      <p:graphicFrame>
        <p:nvGraphicFramePr>
          <p:cNvPr id="57349" name="Object 5">
            <a:extLst>
              <a:ext uri="{FF2B5EF4-FFF2-40B4-BE49-F238E27FC236}">
                <a16:creationId xmlns:a16="http://schemas.microsoft.com/office/drawing/2014/main" id="{5CA5D14F-30A7-41D4-A41A-CA7ED52921EA}"/>
              </a:ext>
            </a:extLst>
          </p:cNvPr>
          <p:cNvGraphicFramePr>
            <a:graphicFrameLocks noGrp="1" noChangeAspect="1"/>
          </p:cNvGraphicFramePr>
          <p:nvPr>
            <p:ph sz="half" idx="2"/>
          </p:nvPr>
        </p:nvGraphicFramePr>
        <p:xfrm>
          <a:off x="2411413" y="4005263"/>
          <a:ext cx="4038600" cy="892175"/>
        </p:xfrm>
        <a:graphic>
          <a:graphicData uri="http://schemas.openxmlformats.org/presentationml/2006/ole">
            <mc:AlternateContent xmlns:mc="http://schemas.openxmlformats.org/markup-compatibility/2006">
              <mc:Choice xmlns:v="urn:schemas-microsoft-com:vml" Requires="v">
                <p:oleObj spid="_x0000_s15362" name="Equation" r:id="rId3" imgW="1091726" imgH="241195" progId="Equation.3">
                  <p:embed/>
                </p:oleObj>
              </mc:Choice>
              <mc:Fallback>
                <p:oleObj name="Equation" r:id="rId3" imgW="1091726" imgH="241195" progId="Equation.3">
                  <p:embed/>
                  <p:pic>
                    <p:nvPicPr>
                      <p:cNvPr id="57349" name="Object 5">
                        <a:extLst>
                          <a:ext uri="{FF2B5EF4-FFF2-40B4-BE49-F238E27FC236}">
                            <a16:creationId xmlns:a16="http://schemas.microsoft.com/office/drawing/2014/main" id="{5CA5D14F-30A7-41D4-A41A-CA7ED5292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4005263"/>
                        <a:ext cx="403860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48" name="Text Box 4">
            <a:extLst>
              <a:ext uri="{FF2B5EF4-FFF2-40B4-BE49-F238E27FC236}">
                <a16:creationId xmlns:a16="http://schemas.microsoft.com/office/drawing/2014/main" id="{86A6C4EB-2F5A-4D59-AB87-2871114EDB1D}"/>
              </a:ext>
            </a:extLst>
          </p:cNvPr>
          <p:cNvSpPr txBox="1">
            <a:spLocks noChangeArrowheads="1"/>
          </p:cNvSpPr>
          <p:nvPr/>
        </p:nvSpPr>
        <p:spPr bwMode="auto">
          <a:xfrm>
            <a:off x="250825" y="2852738"/>
            <a:ext cx="8642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Oxygen-15 is constituted into water and then used to monitor blood flow through a tissue.</a:t>
            </a:r>
            <a:endParaRPr lang="en-AU"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03C4AD5-910B-41C9-BB39-11E5D3BDE569}"/>
              </a:ext>
            </a:extLst>
          </p:cNvPr>
          <p:cNvSpPr>
            <a:spLocks noGrp="1" noChangeArrowheads="1"/>
          </p:cNvSpPr>
          <p:nvPr>
            <p:ph type="title"/>
          </p:nvPr>
        </p:nvSpPr>
        <p:spPr/>
        <p:txBody>
          <a:bodyPr/>
          <a:lstStyle/>
          <a:p>
            <a:pPr eaLnBrk="1" hangingPunct="1"/>
            <a:r>
              <a:rPr lang="en-US" altLang="en-US"/>
              <a:t>Positron Emission Tomography</a:t>
            </a:r>
            <a:endParaRPr lang="en-AU" altLang="en-US"/>
          </a:p>
        </p:txBody>
      </p:sp>
      <p:sp>
        <p:nvSpPr>
          <p:cNvPr id="58371" name="Rectangle 3">
            <a:extLst>
              <a:ext uri="{FF2B5EF4-FFF2-40B4-BE49-F238E27FC236}">
                <a16:creationId xmlns:a16="http://schemas.microsoft.com/office/drawing/2014/main" id="{2FE22496-FCD6-4948-B822-52F051FB755A}"/>
              </a:ext>
            </a:extLst>
          </p:cNvPr>
          <p:cNvSpPr>
            <a:spLocks noGrp="1" noChangeArrowheads="1"/>
          </p:cNvSpPr>
          <p:nvPr>
            <p:ph type="body" sz="half" idx="1"/>
          </p:nvPr>
        </p:nvSpPr>
        <p:spPr>
          <a:xfrm>
            <a:off x="457200" y="1981200"/>
            <a:ext cx="8435975" cy="3886200"/>
          </a:xfrm>
        </p:spPr>
        <p:txBody>
          <a:bodyPr/>
          <a:lstStyle/>
          <a:p>
            <a:pPr eaLnBrk="1" hangingPunct="1"/>
            <a:r>
              <a:rPr lang="en-US" altLang="en-US" sz="2800"/>
              <a:t>Some radio-isotopes used in PET Scanners.</a:t>
            </a:r>
            <a:endParaRPr lang="en-AU" altLang="en-US" sz="2800"/>
          </a:p>
        </p:txBody>
      </p:sp>
      <p:graphicFrame>
        <p:nvGraphicFramePr>
          <p:cNvPr id="58373" name="Object 5">
            <a:extLst>
              <a:ext uri="{FF2B5EF4-FFF2-40B4-BE49-F238E27FC236}">
                <a16:creationId xmlns:a16="http://schemas.microsoft.com/office/drawing/2014/main" id="{EEF7936A-388A-4FB6-9BB2-45E86BEEFD2D}"/>
              </a:ext>
            </a:extLst>
          </p:cNvPr>
          <p:cNvGraphicFramePr>
            <a:graphicFrameLocks noGrp="1" noChangeAspect="1"/>
          </p:cNvGraphicFramePr>
          <p:nvPr>
            <p:ph sz="half" idx="2"/>
          </p:nvPr>
        </p:nvGraphicFramePr>
        <p:xfrm>
          <a:off x="2411413" y="4005263"/>
          <a:ext cx="4038600" cy="892175"/>
        </p:xfrm>
        <a:graphic>
          <a:graphicData uri="http://schemas.openxmlformats.org/presentationml/2006/ole">
            <mc:AlternateContent xmlns:mc="http://schemas.openxmlformats.org/markup-compatibility/2006">
              <mc:Choice xmlns:v="urn:schemas-microsoft-com:vml" Requires="v">
                <p:oleObj spid="_x0000_s16386" name="Equation" r:id="rId3" imgW="1091726" imgH="241195" progId="Equation.3">
                  <p:embed/>
                </p:oleObj>
              </mc:Choice>
              <mc:Fallback>
                <p:oleObj name="Equation" r:id="rId3" imgW="1091726" imgH="241195" progId="Equation.3">
                  <p:embed/>
                  <p:pic>
                    <p:nvPicPr>
                      <p:cNvPr id="58373" name="Object 5">
                        <a:extLst>
                          <a:ext uri="{FF2B5EF4-FFF2-40B4-BE49-F238E27FC236}">
                            <a16:creationId xmlns:a16="http://schemas.microsoft.com/office/drawing/2014/main" id="{EEF7936A-388A-4FB6-9BB2-45E86BEEF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4005263"/>
                        <a:ext cx="403860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72" name="Text Box 4">
            <a:extLst>
              <a:ext uri="{FF2B5EF4-FFF2-40B4-BE49-F238E27FC236}">
                <a16:creationId xmlns:a16="http://schemas.microsoft.com/office/drawing/2014/main" id="{036DAB4F-6687-40AD-9636-3B432A6639D9}"/>
              </a:ext>
            </a:extLst>
          </p:cNvPr>
          <p:cNvSpPr txBox="1">
            <a:spLocks noChangeArrowheads="1"/>
          </p:cNvSpPr>
          <p:nvPr/>
        </p:nvSpPr>
        <p:spPr bwMode="auto">
          <a:xfrm>
            <a:off x="250825" y="2852738"/>
            <a:ext cx="8642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Flourine-18 is attached to glucose molecules.  This is used to follow brain function, both healthy and diseased and is also used to monitor the function of the heart muscle.</a:t>
            </a:r>
            <a:endParaRPr lang="en-AU"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BBB1DDE-90A5-4597-A829-7296B872FFA5}"/>
              </a:ext>
            </a:extLst>
          </p:cNvPr>
          <p:cNvSpPr>
            <a:spLocks noGrp="1" noChangeArrowheads="1"/>
          </p:cNvSpPr>
          <p:nvPr>
            <p:ph type="title"/>
          </p:nvPr>
        </p:nvSpPr>
        <p:spPr/>
        <p:txBody>
          <a:bodyPr/>
          <a:lstStyle/>
          <a:p>
            <a:pPr eaLnBrk="1" hangingPunct="1"/>
            <a:r>
              <a:rPr lang="en-US" altLang="en-US"/>
              <a:t>Positron Emission Tomography</a:t>
            </a:r>
            <a:endParaRPr lang="en-AU" altLang="en-US"/>
          </a:p>
        </p:txBody>
      </p:sp>
      <p:sp>
        <p:nvSpPr>
          <p:cNvPr id="59395" name="Rectangle 3">
            <a:extLst>
              <a:ext uri="{FF2B5EF4-FFF2-40B4-BE49-F238E27FC236}">
                <a16:creationId xmlns:a16="http://schemas.microsoft.com/office/drawing/2014/main" id="{635BB0D8-D174-46D7-9695-03E0D9BE54C9}"/>
              </a:ext>
            </a:extLst>
          </p:cNvPr>
          <p:cNvSpPr>
            <a:spLocks noGrp="1" noChangeArrowheads="1"/>
          </p:cNvSpPr>
          <p:nvPr>
            <p:ph idx="1"/>
          </p:nvPr>
        </p:nvSpPr>
        <p:spPr>
          <a:xfrm>
            <a:off x="457200" y="1981200"/>
            <a:ext cx="8229600" cy="584200"/>
          </a:xfrm>
        </p:spPr>
        <p:txBody>
          <a:bodyPr/>
          <a:lstStyle/>
          <a:p>
            <a:pPr eaLnBrk="1" hangingPunct="1"/>
            <a:r>
              <a:rPr lang="en-US" altLang="en-US"/>
              <a:t>Location of PET scanners</a:t>
            </a:r>
            <a:endParaRPr lang="en-AU" altLang="en-US"/>
          </a:p>
        </p:txBody>
      </p:sp>
      <p:sp>
        <p:nvSpPr>
          <p:cNvPr id="59396" name="Text Box 4">
            <a:extLst>
              <a:ext uri="{FF2B5EF4-FFF2-40B4-BE49-F238E27FC236}">
                <a16:creationId xmlns:a16="http://schemas.microsoft.com/office/drawing/2014/main" id="{9B31A2EB-3D03-4FF5-81EF-288AC071EC51}"/>
              </a:ext>
            </a:extLst>
          </p:cNvPr>
          <p:cNvSpPr txBox="1">
            <a:spLocks noChangeArrowheads="1"/>
          </p:cNvSpPr>
          <p:nvPr/>
        </p:nvSpPr>
        <p:spPr bwMode="auto">
          <a:xfrm>
            <a:off x="468313" y="2852738"/>
            <a:ext cx="8351837"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One limitation of this technology is that it must be placed close to a cyclotron.   This can be very costly have both nearby.  This is necessary because the isotopes in questions have very short half lives and the transport time may only leave a small amount of radio active substance left to use.  </a:t>
            </a:r>
          </a:p>
          <a:p>
            <a:pPr>
              <a:spcBef>
                <a:spcPct val="50000"/>
              </a:spcBef>
            </a:pPr>
            <a:r>
              <a:rPr lang="en-US" altLang="en-US"/>
              <a:t>The radio isotopes must be used with in the first few half lives if a high quality image is to be produced.</a:t>
            </a:r>
            <a:endParaRPr lang="en-AU"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9882029-9FE4-46C2-AF07-D6950941B805}"/>
              </a:ext>
            </a:extLst>
          </p:cNvPr>
          <p:cNvSpPr>
            <a:spLocks noGrp="1" noChangeArrowheads="1"/>
          </p:cNvSpPr>
          <p:nvPr>
            <p:ph type="title"/>
          </p:nvPr>
        </p:nvSpPr>
        <p:spPr/>
        <p:txBody>
          <a:bodyPr/>
          <a:lstStyle/>
          <a:p>
            <a:pPr eaLnBrk="1" hangingPunct="1"/>
            <a:r>
              <a:rPr lang="en-AU" altLang="en-US"/>
              <a:t>Nuclides</a:t>
            </a:r>
            <a:endParaRPr lang="en-US" altLang="en-US"/>
          </a:p>
        </p:txBody>
      </p:sp>
      <p:sp>
        <p:nvSpPr>
          <p:cNvPr id="7171" name="Rectangle 4">
            <a:extLst>
              <a:ext uri="{FF2B5EF4-FFF2-40B4-BE49-F238E27FC236}">
                <a16:creationId xmlns:a16="http://schemas.microsoft.com/office/drawing/2014/main" id="{716DE94E-7781-49D0-B3BC-11A106805B74}"/>
              </a:ext>
            </a:extLst>
          </p:cNvPr>
          <p:cNvSpPr>
            <a:spLocks noChangeArrowheads="1"/>
          </p:cNvSpPr>
          <p:nvPr/>
        </p:nvSpPr>
        <p:spPr bwMode="auto">
          <a:xfrm>
            <a:off x="1259631" y="1844675"/>
            <a:ext cx="7127131"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A stable nucleus does not disintegrate in any way unless given extra energy.</a:t>
            </a:r>
          </a:p>
          <a:p>
            <a:endParaRPr lang="en-AU" altLang="en-US" dirty="0"/>
          </a:p>
          <a:p>
            <a:r>
              <a:rPr lang="en-US" altLang="en-US" dirty="0"/>
              <a:t>An unstable nucleus will disintegrate spontaneously either by emitting</a:t>
            </a:r>
          </a:p>
          <a:p>
            <a:pPr marL="285750" indent="-285750">
              <a:buFont typeface="Arial" panose="020B0604020202020204" pitchFamily="34" charset="0"/>
              <a:buChar char="•"/>
            </a:pPr>
            <a:r>
              <a:rPr lang="en-US" altLang="en-US" dirty="0"/>
              <a:t>α-particles ( </a:t>
            </a:r>
            <a:r>
              <a:rPr lang="en-US" altLang="en-US" b="1" dirty="0"/>
              <a:t>2P and 2 N</a:t>
            </a:r>
            <a:r>
              <a:rPr lang="en-US" altLang="en-US" dirty="0"/>
              <a:t>) or </a:t>
            </a:r>
          </a:p>
          <a:p>
            <a:pPr marL="285750" indent="-285750">
              <a:buFont typeface="Arial" panose="020B0604020202020204" pitchFamily="34" charset="0"/>
              <a:buChar char="•"/>
            </a:pPr>
            <a:r>
              <a:rPr lang="en-US" altLang="en-US"/>
              <a:t>β-particles (electrons</a:t>
            </a:r>
            <a:r>
              <a:rPr lang="en-US" altLang="en-US" dirty="0"/>
              <a:t>) or </a:t>
            </a:r>
          </a:p>
          <a:p>
            <a:pPr marL="285750" indent="-285750">
              <a:buFont typeface="Arial" panose="020B0604020202020204" pitchFamily="34" charset="0"/>
              <a:buChar char="•"/>
            </a:pPr>
            <a:r>
              <a:rPr lang="en-US" altLang="en-US" dirty="0"/>
              <a:t>β+ particles (positrons).</a:t>
            </a:r>
          </a:p>
          <a:p>
            <a:endParaRPr lang="en-US" altLang="en-US" dirty="0"/>
          </a:p>
          <a:p>
            <a:endParaRPr lang="en-AU" altLang="en-US" dirty="0"/>
          </a:p>
          <a:p>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6609757-B705-425D-8354-39B0170906C8}"/>
              </a:ext>
            </a:extLst>
          </p:cNvPr>
          <p:cNvSpPr>
            <a:spLocks noGrp="1" noChangeArrowheads="1"/>
          </p:cNvSpPr>
          <p:nvPr>
            <p:ph type="title"/>
          </p:nvPr>
        </p:nvSpPr>
        <p:spPr/>
        <p:txBody>
          <a:bodyPr/>
          <a:lstStyle/>
          <a:p>
            <a:pPr eaLnBrk="1" hangingPunct="1"/>
            <a:r>
              <a:rPr lang="en-AU" altLang="en-US"/>
              <a:t>Stable and Unstable Nuclei</a:t>
            </a:r>
            <a:endParaRPr lang="en-US" altLang="en-US"/>
          </a:p>
        </p:txBody>
      </p:sp>
      <p:sp>
        <p:nvSpPr>
          <p:cNvPr id="8195" name="Text Box 4">
            <a:extLst>
              <a:ext uri="{FF2B5EF4-FFF2-40B4-BE49-F238E27FC236}">
                <a16:creationId xmlns:a16="http://schemas.microsoft.com/office/drawing/2014/main" id="{4E1B5183-9198-42BB-BE61-6236BA0254C0}"/>
              </a:ext>
            </a:extLst>
          </p:cNvPr>
          <p:cNvSpPr txBox="1">
            <a:spLocks noChangeArrowheads="1"/>
          </p:cNvSpPr>
          <p:nvPr/>
        </p:nvSpPr>
        <p:spPr bwMode="auto">
          <a:xfrm>
            <a:off x="1044046" y="1700213"/>
            <a:ext cx="7704667"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Naturally occurring isotopes may be either unstable or stable.</a:t>
            </a:r>
          </a:p>
          <a:p>
            <a:endParaRPr lang="en-US" altLang="en-US" dirty="0"/>
          </a:p>
          <a:p>
            <a:r>
              <a:rPr lang="en-US" altLang="en-US" dirty="0"/>
              <a:t>For low atomic number nuclei, stable nuclei usually have approximately the same number of protons (Z) as they have of neutrons.</a:t>
            </a:r>
          </a:p>
          <a:p>
            <a:endParaRPr lang="en-US" altLang="en-US" dirty="0"/>
          </a:p>
          <a:p>
            <a:r>
              <a:rPr lang="en-US" altLang="en-US" dirty="0" err="1"/>
              <a:t>ie</a:t>
            </a:r>
            <a:r>
              <a:rPr lang="en-US" altLang="en-US" dirty="0"/>
              <a:t> 	N = A - Z = number of neutrons in the nucleus </a:t>
            </a:r>
            <a:r>
              <a:rPr lang="en-US" altLang="en-US" b="1" baseline="30000" dirty="0"/>
              <a:t>A</a:t>
            </a:r>
            <a:r>
              <a:rPr lang="en-US" altLang="en-US" b="1" dirty="0"/>
              <a:t>X</a:t>
            </a:r>
            <a:r>
              <a:rPr lang="en-US" altLang="en-US" b="1" baseline="-25000" dirty="0"/>
              <a:t>Z.</a:t>
            </a:r>
            <a:r>
              <a:rPr lang="en-US" altLang="en-US" dirty="0"/>
              <a:t> (X – any element)</a:t>
            </a:r>
          </a:p>
          <a:p>
            <a:endParaRPr lang="en-AU" altLang="en-US" b="1" baseline="-25000" dirty="0"/>
          </a:p>
          <a:p>
            <a:endParaRPr lang="en-US" altLang="en-US" b="1" baseline="-25000" dirty="0"/>
          </a:p>
          <a:p>
            <a:r>
              <a:rPr lang="en-AU" altLang="en-US" dirty="0"/>
              <a:t>		= Z</a:t>
            </a:r>
          </a:p>
          <a:p>
            <a:endParaRPr lang="en-AU" altLang="en-US" dirty="0"/>
          </a:p>
          <a:p>
            <a:r>
              <a:rPr lang="en-AU" altLang="en-US" dirty="0"/>
              <a:t>	       A	= 2 x Z</a:t>
            </a:r>
          </a:p>
          <a:p>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4DD4CB3-9107-4F06-BD36-F256D40AEF16}"/>
              </a:ext>
            </a:extLst>
          </p:cNvPr>
          <p:cNvSpPr>
            <a:spLocks noGrp="1" noChangeArrowheads="1"/>
          </p:cNvSpPr>
          <p:nvPr>
            <p:ph type="title"/>
          </p:nvPr>
        </p:nvSpPr>
        <p:spPr/>
        <p:txBody>
          <a:bodyPr/>
          <a:lstStyle/>
          <a:p>
            <a:pPr eaLnBrk="1" hangingPunct="1"/>
            <a:r>
              <a:rPr lang="en-AU" altLang="en-US"/>
              <a:t>Stable and Unstable Nuclei</a:t>
            </a:r>
            <a:endParaRPr lang="en-US" altLang="en-US"/>
          </a:p>
        </p:txBody>
      </p:sp>
      <p:sp>
        <p:nvSpPr>
          <p:cNvPr id="9219" name="Text Box 4">
            <a:extLst>
              <a:ext uri="{FF2B5EF4-FFF2-40B4-BE49-F238E27FC236}">
                <a16:creationId xmlns:a16="http://schemas.microsoft.com/office/drawing/2014/main" id="{DA694077-008E-4D46-87DE-A549FD78B724}"/>
              </a:ext>
            </a:extLst>
          </p:cNvPr>
          <p:cNvSpPr txBox="1">
            <a:spLocks noChangeArrowheads="1"/>
          </p:cNvSpPr>
          <p:nvPr/>
        </p:nvSpPr>
        <p:spPr bwMode="auto">
          <a:xfrm>
            <a:off x="1043608" y="1628775"/>
            <a:ext cx="7560642"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dirty="0"/>
              <a:t>Nuclei like this are,</a:t>
            </a:r>
          </a:p>
          <a:p>
            <a:pPr>
              <a:spcBef>
                <a:spcPct val="50000"/>
              </a:spcBef>
            </a:pPr>
            <a:r>
              <a:rPr lang="en-AU" altLang="en-US" baseline="30000" dirty="0"/>
              <a:t>	</a:t>
            </a:r>
            <a:r>
              <a:rPr lang="en-AU" altLang="en-US" b="1" baseline="30000" dirty="0"/>
              <a:t>2</a:t>
            </a:r>
            <a:r>
              <a:rPr lang="en-AU" altLang="en-US" b="1" dirty="0"/>
              <a:t>H</a:t>
            </a:r>
            <a:r>
              <a:rPr lang="en-AU" altLang="en-US" b="1" baseline="-25000" dirty="0"/>
              <a:t>1</a:t>
            </a:r>
            <a:r>
              <a:rPr lang="en-AU" altLang="en-US" dirty="0"/>
              <a:t>		- Deuteron</a:t>
            </a:r>
          </a:p>
          <a:p>
            <a:pPr>
              <a:spcBef>
                <a:spcPct val="50000"/>
              </a:spcBef>
            </a:pPr>
            <a:r>
              <a:rPr lang="en-AU" altLang="en-US" baseline="30000" dirty="0"/>
              <a:t>	</a:t>
            </a:r>
            <a:r>
              <a:rPr lang="en-AU" altLang="en-US" b="1" baseline="30000" dirty="0"/>
              <a:t>4</a:t>
            </a:r>
            <a:r>
              <a:rPr lang="en-AU" altLang="en-US" b="1" dirty="0"/>
              <a:t>He</a:t>
            </a:r>
            <a:r>
              <a:rPr lang="en-AU" altLang="en-US" b="1" baseline="-25000" dirty="0"/>
              <a:t>2</a:t>
            </a:r>
            <a:r>
              <a:rPr lang="en-AU" altLang="en-US" dirty="0"/>
              <a:t>	- Helium</a:t>
            </a:r>
          </a:p>
          <a:p>
            <a:pPr>
              <a:spcBef>
                <a:spcPct val="50000"/>
              </a:spcBef>
            </a:pPr>
            <a:r>
              <a:rPr lang="en-AU" altLang="en-US" baseline="30000" dirty="0"/>
              <a:t>	</a:t>
            </a:r>
            <a:r>
              <a:rPr lang="en-AU" altLang="en-US" b="1" baseline="30000" dirty="0"/>
              <a:t>12</a:t>
            </a:r>
            <a:r>
              <a:rPr lang="en-AU" altLang="en-US" b="1" dirty="0"/>
              <a:t>C</a:t>
            </a:r>
            <a:r>
              <a:rPr lang="en-AU" altLang="en-US" b="1" baseline="-25000" dirty="0"/>
              <a:t>6</a:t>
            </a:r>
            <a:r>
              <a:rPr lang="en-AU" altLang="en-US" dirty="0"/>
              <a:t>		- Carbon</a:t>
            </a:r>
          </a:p>
          <a:p>
            <a:pPr>
              <a:spcBef>
                <a:spcPct val="50000"/>
              </a:spcBef>
            </a:pPr>
            <a:r>
              <a:rPr lang="en-AU" altLang="en-US" baseline="30000" dirty="0"/>
              <a:t>	</a:t>
            </a:r>
            <a:r>
              <a:rPr lang="en-AU" altLang="en-US" b="1" baseline="30000" dirty="0"/>
              <a:t>16</a:t>
            </a:r>
            <a:r>
              <a:rPr lang="en-AU" altLang="en-US" b="1" dirty="0"/>
              <a:t>O</a:t>
            </a:r>
            <a:r>
              <a:rPr lang="en-AU" altLang="en-US" b="1" baseline="-25000" dirty="0"/>
              <a:t>8</a:t>
            </a:r>
            <a:r>
              <a:rPr lang="en-AU" altLang="en-US" dirty="0"/>
              <a:t>		- Oxygen</a:t>
            </a:r>
          </a:p>
          <a:p>
            <a:pPr>
              <a:spcBef>
                <a:spcPct val="50000"/>
              </a:spcBef>
            </a:pPr>
            <a:endParaRPr lang="en-AU" altLang="en-US" dirty="0"/>
          </a:p>
          <a:p>
            <a:pPr>
              <a:spcBef>
                <a:spcPct val="50000"/>
              </a:spcBef>
            </a:pPr>
            <a:r>
              <a:rPr lang="en-AU" altLang="en-US" dirty="0"/>
              <a:t>This 2:1 proton-nucleon ratio holds till Z= 20 (approximately)</a:t>
            </a: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25214F5-155B-4295-9E7B-A3BFEE7723FF}"/>
              </a:ext>
            </a:extLst>
          </p:cNvPr>
          <p:cNvSpPr>
            <a:spLocks noGrp="1" noChangeArrowheads="1"/>
          </p:cNvSpPr>
          <p:nvPr>
            <p:ph type="title"/>
          </p:nvPr>
        </p:nvSpPr>
        <p:spPr/>
        <p:txBody>
          <a:bodyPr/>
          <a:lstStyle/>
          <a:p>
            <a:pPr eaLnBrk="1" hangingPunct="1"/>
            <a:r>
              <a:rPr lang="en-AU" altLang="en-US"/>
              <a:t>Stable and Unstable Nuclei</a:t>
            </a:r>
            <a:endParaRPr lang="en-US" altLang="en-US"/>
          </a:p>
        </p:txBody>
      </p:sp>
      <p:sp>
        <p:nvSpPr>
          <p:cNvPr id="10243" name="Text Box 4">
            <a:extLst>
              <a:ext uri="{FF2B5EF4-FFF2-40B4-BE49-F238E27FC236}">
                <a16:creationId xmlns:a16="http://schemas.microsoft.com/office/drawing/2014/main" id="{0B2BA96B-E76E-4AFA-8E41-CEAC52982792}"/>
              </a:ext>
            </a:extLst>
          </p:cNvPr>
          <p:cNvSpPr txBox="1">
            <a:spLocks noChangeArrowheads="1"/>
          </p:cNvSpPr>
          <p:nvPr/>
        </p:nvSpPr>
        <p:spPr bwMode="auto">
          <a:xfrm>
            <a:off x="1067350" y="1700213"/>
            <a:ext cx="7608337"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dirty="0"/>
              <a:t>As the atomic number of a nucleus increases, the repulsive forces between protons increases (protons are positively charged and therefore repel each other). To overcome this for elements with Z&gt;20, stable nuclei have more neutrons than they have protons. The neutrons occupy space, separate the protons somewhat and hence dilute (decrease) the repulsive Coulomb force between protons.</a:t>
            </a:r>
          </a:p>
          <a:p>
            <a:endParaRPr lang="en-AU" altLang="en-US" dirty="0"/>
          </a:p>
        </p:txBody>
      </p:sp>
      <p:grpSp>
        <p:nvGrpSpPr>
          <p:cNvPr id="10244" name="Group 5">
            <a:extLst>
              <a:ext uri="{FF2B5EF4-FFF2-40B4-BE49-F238E27FC236}">
                <a16:creationId xmlns:a16="http://schemas.microsoft.com/office/drawing/2014/main" id="{FF91CC50-BB39-4A1F-9703-CDF624495251}"/>
              </a:ext>
            </a:extLst>
          </p:cNvPr>
          <p:cNvGrpSpPr>
            <a:grpSpLocks/>
          </p:cNvGrpSpPr>
          <p:nvPr/>
        </p:nvGrpSpPr>
        <p:grpSpPr bwMode="auto">
          <a:xfrm>
            <a:off x="1475656" y="3714750"/>
            <a:ext cx="7489825" cy="3429000"/>
            <a:chOff x="3549" y="6114"/>
            <a:chExt cx="6106" cy="2555"/>
          </a:xfrm>
        </p:grpSpPr>
        <p:sp>
          <p:nvSpPr>
            <p:cNvPr id="10245" name="Oval 6">
              <a:extLst>
                <a:ext uri="{FF2B5EF4-FFF2-40B4-BE49-F238E27FC236}">
                  <a16:creationId xmlns:a16="http://schemas.microsoft.com/office/drawing/2014/main" id="{1129FA24-3292-4892-9475-CB9138790A39}"/>
                </a:ext>
              </a:extLst>
            </p:cNvPr>
            <p:cNvSpPr>
              <a:spLocks noChangeArrowheads="1"/>
            </p:cNvSpPr>
            <p:nvPr/>
          </p:nvSpPr>
          <p:spPr bwMode="auto">
            <a:xfrm>
              <a:off x="4401" y="6253"/>
              <a:ext cx="1654" cy="1421"/>
            </a:xfrm>
            <a:prstGeom prst="ellipse">
              <a:avLst/>
            </a:prstGeom>
            <a:noFill/>
            <a:ln w="6350">
              <a:solidFill>
                <a:srgbClr val="00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grpSp>
          <p:nvGrpSpPr>
            <p:cNvPr id="10246" name="Group 7">
              <a:extLst>
                <a:ext uri="{FF2B5EF4-FFF2-40B4-BE49-F238E27FC236}">
                  <a16:creationId xmlns:a16="http://schemas.microsoft.com/office/drawing/2014/main" id="{8A3E2FD6-E5B1-42EA-A4AA-FC8ABE3FE3E6}"/>
                </a:ext>
              </a:extLst>
            </p:cNvPr>
            <p:cNvGrpSpPr>
              <a:grpSpLocks/>
            </p:cNvGrpSpPr>
            <p:nvPr/>
          </p:nvGrpSpPr>
          <p:grpSpPr bwMode="auto">
            <a:xfrm>
              <a:off x="5253" y="6256"/>
              <a:ext cx="388" cy="394"/>
              <a:chOff x="0" y="0"/>
              <a:chExt cx="20000" cy="20000"/>
            </a:xfrm>
          </p:grpSpPr>
          <p:sp>
            <p:nvSpPr>
              <p:cNvPr id="10294" name="Oval 8">
                <a:extLst>
                  <a:ext uri="{FF2B5EF4-FFF2-40B4-BE49-F238E27FC236}">
                    <a16:creationId xmlns:a16="http://schemas.microsoft.com/office/drawing/2014/main" id="{A2501F7B-2B01-421A-BF16-08BF7FE45A0F}"/>
                  </a:ext>
                </a:extLst>
              </p:cNvPr>
              <p:cNvSpPr>
                <a:spLocks noChangeArrowheads="1"/>
              </p:cNvSpPr>
              <p:nvPr/>
            </p:nvSpPr>
            <p:spPr bwMode="auto">
              <a:xfrm>
                <a:off x="0" y="0"/>
                <a:ext cx="20000" cy="20000"/>
              </a:xfrm>
              <a:prstGeom prst="ellipse">
                <a:avLst/>
              </a:pr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0295" name="Rectangle 9">
                <a:extLst>
                  <a:ext uri="{FF2B5EF4-FFF2-40B4-BE49-F238E27FC236}">
                    <a16:creationId xmlns:a16="http://schemas.microsoft.com/office/drawing/2014/main" id="{27F68D5B-748A-4F15-8462-E73998D8C4CB}"/>
                  </a:ext>
                </a:extLst>
              </p:cNvPr>
              <p:cNvSpPr>
                <a:spLocks noChangeArrowheads="1"/>
              </p:cNvSpPr>
              <p:nvPr/>
            </p:nvSpPr>
            <p:spPr bwMode="auto">
              <a:xfrm>
                <a:off x="4545" y="2184"/>
                <a:ext cx="10447" cy="14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n</a:t>
                </a:r>
                <a:endParaRPr lang="en-US" altLang="en-US"/>
              </a:p>
            </p:txBody>
          </p:sp>
        </p:grpSp>
        <p:grpSp>
          <p:nvGrpSpPr>
            <p:cNvPr id="10247" name="Group 10">
              <a:extLst>
                <a:ext uri="{FF2B5EF4-FFF2-40B4-BE49-F238E27FC236}">
                  <a16:creationId xmlns:a16="http://schemas.microsoft.com/office/drawing/2014/main" id="{AF376FCE-917E-4787-A7DC-2D307989387D}"/>
                </a:ext>
              </a:extLst>
            </p:cNvPr>
            <p:cNvGrpSpPr>
              <a:grpSpLocks/>
            </p:cNvGrpSpPr>
            <p:nvPr/>
          </p:nvGrpSpPr>
          <p:grpSpPr bwMode="auto">
            <a:xfrm>
              <a:off x="3975" y="6541"/>
              <a:ext cx="404" cy="379"/>
              <a:chOff x="0" y="0"/>
              <a:chExt cx="20000" cy="20000"/>
            </a:xfrm>
          </p:grpSpPr>
          <p:sp>
            <p:nvSpPr>
              <p:cNvPr id="10292" name="Oval 11">
                <a:extLst>
                  <a:ext uri="{FF2B5EF4-FFF2-40B4-BE49-F238E27FC236}">
                    <a16:creationId xmlns:a16="http://schemas.microsoft.com/office/drawing/2014/main" id="{1DFB5458-8894-4177-8E63-4AFFC83AA867}"/>
                  </a:ext>
                </a:extLst>
              </p:cNvPr>
              <p:cNvSpPr>
                <a:spLocks noChangeArrowheads="1"/>
              </p:cNvSpPr>
              <p:nvPr/>
            </p:nvSpPr>
            <p:spPr bwMode="auto">
              <a:xfrm>
                <a:off x="0" y="1106"/>
                <a:ext cx="20000" cy="18894"/>
              </a:xfrm>
              <a:prstGeom prst="ellipse">
                <a:avLst/>
              </a:pr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0293" name="Rectangle 12">
                <a:extLst>
                  <a:ext uri="{FF2B5EF4-FFF2-40B4-BE49-F238E27FC236}">
                    <a16:creationId xmlns:a16="http://schemas.microsoft.com/office/drawing/2014/main" id="{E84629D1-3F35-423F-8F40-EB1C985854B5}"/>
                  </a:ext>
                </a:extLst>
              </p:cNvPr>
              <p:cNvSpPr>
                <a:spLocks noChangeArrowheads="1"/>
              </p:cNvSpPr>
              <p:nvPr/>
            </p:nvSpPr>
            <p:spPr bwMode="auto">
              <a:xfrm>
                <a:off x="2325" y="0"/>
                <a:ext cx="13367" cy="18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p</a:t>
                </a:r>
                <a:endParaRPr lang="en-US" altLang="en-US"/>
              </a:p>
            </p:txBody>
          </p:sp>
        </p:grpSp>
        <p:grpSp>
          <p:nvGrpSpPr>
            <p:cNvPr id="10248" name="Group 13">
              <a:extLst>
                <a:ext uri="{FF2B5EF4-FFF2-40B4-BE49-F238E27FC236}">
                  <a16:creationId xmlns:a16="http://schemas.microsoft.com/office/drawing/2014/main" id="{ECC3353A-AF3E-448E-8A4E-28E1EEF2658C}"/>
                </a:ext>
              </a:extLst>
            </p:cNvPr>
            <p:cNvGrpSpPr>
              <a:grpSpLocks/>
            </p:cNvGrpSpPr>
            <p:nvPr/>
          </p:nvGrpSpPr>
          <p:grpSpPr bwMode="auto">
            <a:xfrm>
              <a:off x="5537" y="6825"/>
              <a:ext cx="388" cy="394"/>
              <a:chOff x="0" y="0"/>
              <a:chExt cx="20000" cy="20000"/>
            </a:xfrm>
          </p:grpSpPr>
          <p:sp>
            <p:nvSpPr>
              <p:cNvPr id="10290" name="Oval 14">
                <a:extLst>
                  <a:ext uri="{FF2B5EF4-FFF2-40B4-BE49-F238E27FC236}">
                    <a16:creationId xmlns:a16="http://schemas.microsoft.com/office/drawing/2014/main" id="{A9A723DC-888F-4500-A00F-37FC1381621F}"/>
                  </a:ext>
                </a:extLst>
              </p:cNvPr>
              <p:cNvSpPr>
                <a:spLocks noChangeArrowheads="1"/>
              </p:cNvSpPr>
              <p:nvPr/>
            </p:nvSpPr>
            <p:spPr bwMode="auto">
              <a:xfrm>
                <a:off x="0" y="0"/>
                <a:ext cx="20000" cy="20000"/>
              </a:xfrm>
              <a:prstGeom prst="ellipse">
                <a:avLst/>
              </a:pr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0291" name="Rectangle 15">
                <a:extLst>
                  <a:ext uri="{FF2B5EF4-FFF2-40B4-BE49-F238E27FC236}">
                    <a16:creationId xmlns:a16="http://schemas.microsoft.com/office/drawing/2014/main" id="{1FFEE216-DC80-40A2-8CA3-6629DC3FF242}"/>
                  </a:ext>
                </a:extLst>
              </p:cNvPr>
              <p:cNvSpPr>
                <a:spLocks noChangeArrowheads="1"/>
              </p:cNvSpPr>
              <p:nvPr/>
            </p:nvSpPr>
            <p:spPr bwMode="auto">
              <a:xfrm>
                <a:off x="4535" y="2179"/>
                <a:ext cx="10474" cy="147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n</a:t>
                </a:r>
                <a:endParaRPr lang="en-US" altLang="en-US"/>
              </a:p>
            </p:txBody>
          </p:sp>
        </p:grpSp>
        <p:grpSp>
          <p:nvGrpSpPr>
            <p:cNvPr id="10249" name="Group 16">
              <a:extLst>
                <a:ext uri="{FF2B5EF4-FFF2-40B4-BE49-F238E27FC236}">
                  <a16:creationId xmlns:a16="http://schemas.microsoft.com/office/drawing/2014/main" id="{528EA763-00F5-4969-9EAE-008ABF2B0643}"/>
                </a:ext>
              </a:extLst>
            </p:cNvPr>
            <p:cNvGrpSpPr>
              <a:grpSpLocks/>
            </p:cNvGrpSpPr>
            <p:nvPr/>
          </p:nvGrpSpPr>
          <p:grpSpPr bwMode="auto">
            <a:xfrm>
              <a:off x="5111" y="7108"/>
              <a:ext cx="388" cy="394"/>
              <a:chOff x="0" y="0"/>
              <a:chExt cx="20000" cy="20000"/>
            </a:xfrm>
          </p:grpSpPr>
          <p:sp>
            <p:nvSpPr>
              <p:cNvPr id="10288" name="Oval 17">
                <a:extLst>
                  <a:ext uri="{FF2B5EF4-FFF2-40B4-BE49-F238E27FC236}">
                    <a16:creationId xmlns:a16="http://schemas.microsoft.com/office/drawing/2014/main" id="{0C056CF8-3400-40E2-B993-AE4AB9DC8A1B}"/>
                  </a:ext>
                </a:extLst>
              </p:cNvPr>
              <p:cNvSpPr>
                <a:spLocks noChangeArrowheads="1"/>
              </p:cNvSpPr>
              <p:nvPr/>
            </p:nvSpPr>
            <p:spPr bwMode="auto">
              <a:xfrm>
                <a:off x="0" y="0"/>
                <a:ext cx="20000" cy="20000"/>
              </a:xfrm>
              <a:prstGeom prst="ellipse">
                <a:avLst/>
              </a:pr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0289" name="Rectangle 18">
                <a:extLst>
                  <a:ext uri="{FF2B5EF4-FFF2-40B4-BE49-F238E27FC236}">
                    <a16:creationId xmlns:a16="http://schemas.microsoft.com/office/drawing/2014/main" id="{B67BC328-CFCB-43F6-BC27-B3C51056E07C}"/>
                  </a:ext>
                </a:extLst>
              </p:cNvPr>
              <p:cNvSpPr>
                <a:spLocks noChangeArrowheads="1"/>
              </p:cNvSpPr>
              <p:nvPr/>
            </p:nvSpPr>
            <p:spPr bwMode="auto">
              <a:xfrm>
                <a:off x="4552" y="2184"/>
                <a:ext cx="10448" cy="14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n</a:t>
                </a:r>
                <a:endParaRPr lang="en-US" altLang="en-US"/>
              </a:p>
            </p:txBody>
          </p:sp>
        </p:grpSp>
        <p:grpSp>
          <p:nvGrpSpPr>
            <p:cNvPr id="10250" name="Group 19">
              <a:extLst>
                <a:ext uri="{FF2B5EF4-FFF2-40B4-BE49-F238E27FC236}">
                  <a16:creationId xmlns:a16="http://schemas.microsoft.com/office/drawing/2014/main" id="{52F8BAEB-C235-4E04-9633-CFBC6D80D792}"/>
                </a:ext>
              </a:extLst>
            </p:cNvPr>
            <p:cNvGrpSpPr>
              <a:grpSpLocks/>
            </p:cNvGrpSpPr>
            <p:nvPr/>
          </p:nvGrpSpPr>
          <p:grpSpPr bwMode="auto">
            <a:xfrm>
              <a:off x="4543" y="6966"/>
              <a:ext cx="388" cy="394"/>
              <a:chOff x="0" y="0"/>
              <a:chExt cx="20000" cy="20000"/>
            </a:xfrm>
          </p:grpSpPr>
          <p:sp>
            <p:nvSpPr>
              <p:cNvPr id="10286" name="Oval 20">
                <a:extLst>
                  <a:ext uri="{FF2B5EF4-FFF2-40B4-BE49-F238E27FC236}">
                    <a16:creationId xmlns:a16="http://schemas.microsoft.com/office/drawing/2014/main" id="{E3264331-5F73-4E03-9FC7-E8156A81A409}"/>
                  </a:ext>
                </a:extLst>
              </p:cNvPr>
              <p:cNvSpPr>
                <a:spLocks noChangeArrowheads="1"/>
              </p:cNvSpPr>
              <p:nvPr/>
            </p:nvSpPr>
            <p:spPr bwMode="auto">
              <a:xfrm>
                <a:off x="0" y="0"/>
                <a:ext cx="20000" cy="20000"/>
              </a:xfrm>
              <a:prstGeom prst="ellipse">
                <a:avLst/>
              </a:pr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0287" name="Rectangle 21">
                <a:extLst>
                  <a:ext uri="{FF2B5EF4-FFF2-40B4-BE49-F238E27FC236}">
                    <a16:creationId xmlns:a16="http://schemas.microsoft.com/office/drawing/2014/main" id="{74FD9408-8C5E-4A36-AF42-9F626538FE17}"/>
                  </a:ext>
                </a:extLst>
              </p:cNvPr>
              <p:cNvSpPr>
                <a:spLocks noChangeArrowheads="1"/>
              </p:cNvSpPr>
              <p:nvPr/>
            </p:nvSpPr>
            <p:spPr bwMode="auto">
              <a:xfrm>
                <a:off x="4530" y="2179"/>
                <a:ext cx="10462" cy="14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n</a:t>
                </a:r>
                <a:endParaRPr lang="en-US" altLang="en-US"/>
              </a:p>
            </p:txBody>
          </p:sp>
        </p:grpSp>
        <p:grpSp>
          <p:nvGrpSpPr>
            <p:cNvPr id="10251" name="Group 22">
              <a:extLst>
                <a:ext uri="{FF2B5EF4-FFF2-40B4-BE49-F238E27FC236}">
                  <a16:creationId xmlns:a16="http://schemas.microsoft.com/office/drawing/2014/main" id="{81358B76-4A3E-4D19-8BD6-7448A5D7904D}"/>
                </a:ext>
              </a:extLst>
            </p:cNvPr>
            <p:cNvGrpSpPr>
              <a:grpSpLocks/>
            </p:cNvGrpSpPr>
            <p:nvPr/>
          </p:nvGrpSpPr>
          <p:grpSpPr bwMode="auto">
            <a:xfrm>
              <a:off x="4685" y="6399"/>
              <a:ext cx="388" cy="394"/>
              <a:chOff x="0" y="0"/>
              <a:chExt cx="20000" cy="20000"/>
            </a:xfrm>
          </p:grpSpPr>
          <p:sp>
            <p:nvSpPr>
              <p:cNvPr id="10284" name="Oval 23">
                <a:extLst>
                  <a:ext uri="{FF2B5EF4-FFF2-40B4-BE49-F238E27FC236}">
                    <a16:creationId xmlns:a16="http://schemas.microsoft.com/office/drawing/2014/main" id="{0114D244-831A-4652-8558-8C4BA453F9C3}"/>
                  </a:ext>
                </a:extLst>
              </p:cNvPr>
              <p:cNvSpPr>
                <a:spLocks noChangeArrowheads="1"/>
              </p:cNvSpPr>
              <p:nvPr/>
            </p:nvSpPr>
            <p:spPr bwMode="auto">
              <a:xfrm>
                <a:off x="0" y="0"/>
                <a:ext cx="20000" cy="20000"/>
              </a:xfrm>
              <a:prstGeom prst="ellipse">
                <a:avLst/>
              </a:pr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0285" name="Rectangle 24">
                <a:extLst>
                  <a:ext uri="{FF2B5EF4-FFF2-40B4-BE49-F238E27FC236}">
                    <a16:creationId xmlns:a16="http://schemas.microsoft.com/office/drawing/2014/main" id="{AE66E37D-10D7-4EC5-81A5-753AD787E821}"/>
                  </a:ext>
                </a:extLst>
              </p:cNvPr>
              <p:cNvSpPr>
                <a:spLocks noChangeArrowheads="1"/>
              </p:cNvSpPr>
              <p:nvPr/>
            </p:nvSpPr>
            <p:spPr bwMode="auto">
              <a:xfrm>
                <a:off x="4530" y="2184"/>
                <a:ext cx="10470" cy="14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n</a:t>
                </a:r>
                <a:endParaRPr lang="en-US" altLang="en-US"/>
              </a:p>
            </p:txBody>
          </p:sp>
        </p:grpSp>
        <p:grpSp>
          <p:nvGrpSpPr>
            <p:cNvPr id="10252" name="Group 25">
              <a:extLst>
                <a:ext uri="{FF2B5EF4-FFF2-40B4-BE49-F238E27FC236}">
                  <a16:creationId xmlns:a16="http://schemas.microsoft.com/office/drawing/2014/main" id="{D78C7685-9CD1-4AE5-BB39-EABD079DF406}"/>
                </a:ext>
              </a:extLst>
            </p:cNvPr>
            <p:cNvGrpSpPr>
              <a:grpSpLocks/>
            </p:cNvGrpSpPr>
            <p:nvPr/>
          </p:nvGrpSpPr>
          <p:grpSpPr bwMode="auto">
            <a:xfrm>
              <a:off x="6105" y="6399"/>
              <a:ext cx="388" cy="394"/>
              <a:chOff x="-15" y="0"/>
              <a:chExt cx="20015" cy="20000"/>
            </a:xfrm>
          </p:grpSpPr>
          <p:sp>
            <p:nvSpPr>
              <p:cNvPr id="10282" name="Oval 26">
                <a:extLst>
                  <a:ext uri="{FF2B5EF4-FFF2-40B4-BE49-F238E27FC236}">
                    <a16:creationId xmlns:a16="http://schemas.microsoft.com/office/drawing/2014/main" id="{FDE070D6-2003-4323-B505-AC5FCAFFEAEF}"/>
                  </a:ext>
                </a:extLst>
              </p:cNvPr>
              <p:cNvSpPr>
                <a:spLocks noChangeArrowheads="1"/>
              </p:cNvSpPr>
              <p:nvPr/>
            </p:nvSpPr>
            <p:spPr bwMode="auto">
              <a:xfrm>
                <a:off x="-15" y="0"/>
                <a:ext cx="20015" cy="20000"/>
              </a:xfrm>
              <a:prstGeom prst="ellipse">
                <a:avLst/>
              </a:pr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0283" name="Rectangle 27">
                <a:extLst>
                  <a:ext uri="{FF2B5EF4-FFF2-40B4-BE49-F238E27FC236}">
                    <a16:creationId xmlns:a16="http://schemas.microsoft.com/office/drawing/2014/main" id="{A49A7EB6-A5A0-4FFE-A24D-8AEB6C49E09E}"/>
                  </a:ext>
                </a:extLst>
              </p:cNvPr>
              <p:cNvSpPr>
                <a:spLocks noChangeArrowheads="1"/>
              </p:cNvSpPr>
              <p:nvPr/>
            </p:nvSpPr>
            <p:spPr bwMode="auto">
              <a:xfrm>
                <a:off x="4533" y="2184"/>
                <a:ext cx="10456" cy="14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n</a:t>
                </a:r>
                <a:endParaRPr lang="en-US" altLang="en-US"/>
              </a:p>
            </p:txBody>
          </p:sp>
        </p:grpSp>
        <p:grpSp>
          <p:nvGrpSpPr>
            <p:cNvPr id="10253" name="Group 28">
              <a:extLst>
                <a:ext uri="{FF2B5EF4-FFF2-40B4-BE49-F238E27FC236}">
                  <a16:creationId xmlns:a16="http://schemas.microsoft.com/office/drawing/2014/main" id="{FDB3B25E-0868-4FC1-9483-8768D3D2EAFF}"/>
                </a:ext>
              </a:extLst>
            </p:cNvPr>
            <p:cNvGrpSpPr>
              <a:grpSpLocks/>
            </p:cNvGrpSpPr>
            <p:nvPr/>
          </p:nvGrpSpPr>
          <p:grpSpPr bwMode="auto">
            <a:xfrm>
              <a:off x="6105" y="6966"/>
              <a:ext cx="388" cy="394"/>
              <a:chOff x="0" y="0"/>
              <a:chExt cx="20000" cy="20000"/>
            </a:xfrm>
          </p:grpSpPr>
          <p:sp>
            <p:nvSpPr>
              <p:cNvPr id="10280" name="Oval 29">
                <a:extLst>
                  <a:ext uri="{FF2B5EF4-FFF2-40B4-BE49-F238E27FC236}">
                    <a16:creationId xmlns:a16="http://schemas.microsoft.com/office/drawing/2014/main" id="{1676F241-B830-4CE4-81C3-25FF189CD598}"/>
                  </a:ext>
                </a:extLst>
              </p:cNvPr>
              <p:cNvSpPr>
                <a:spLocks noChangeArrowheads="1"/>
              </p:cNvSpPr>
              <p:nvPr/>
            </p:nvSpPr>
            <p:spPr bwMode="auto">
              <a:xfrm>
                <a:off x="0" y="0"/>
                <a:ext cx="20000" cy="20000"/>
              </a:xfrm>
              <a:prstGeom prst="ellipse">
                <a:avLst/>
              </a:pr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0281" name="Rectangle 30">
                <a:extLst>
                  <a:ext uri="{FF2B5EF4-FFF2-40B4-BE49-F238E27FC236}">
                    <a16:creationId xmlns:a16="http://schemas.microsoft.com/office/drawing/2014/main" id="{61780536-0C22-470E-8490-D2C6A5E37058}"/>
                  </a:ext>
                </a:extLst>
              </p:cNvPr>
              <p:cNvSpPr>
                <a:spLocks noChangeArrowheads="1"/>
              </p:cNvSpPr>
              <p:nvPr/>
            </p:nvSpPr>
            <p:spPr bwMode="auto">
              <a:xfrm>
                <a:off x="4545" y="2179"/>
                <a:ext cx="10447" cy="14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n</a:t>
                </a:r>
                <a:endParaRPr lang="en-US" altLang="en-US"/>
              </a:p>
            </p:txBody>
          </p:sp>
        </p:grpSp>
        <p:grpSp>
          <p:nvGrpSpPr>
            <p:cNvPr id="10254" name="Group 31">
              <a:extLst>
                <a:ext uri="{FF2B5EF4-FFF2-40B4-BE49-F238E27FC236}">
                  <a16:creationId xmlns:a16="http://schemas.microsoft.com/office/drawing/2014/main" id="{3EA8895E-C0EA-480F-A888-55F7A570B568}"/>
                </a:ext>
              </a:extLst>
            </p:cNvPr>
            <p:cNvGrpSpPr>
              <a:grpSpLocks/>
            </p:cNvGrpSpPr>
            <p:nvPr/>
          </p:nvGrpSpPr>
          <p:grpSpPr bwMode="auto">
            <a:xfrm>
              <a:off x="5111" y="7819"/>
              <a:ext cx="388" cy="394"/>
              <a:chOff x="0" y="0"/>
              <a:chExt cx="20000" cy="20000"/>
            </a:xfrm>
          </p:grpSpPr>
          <p:sp>
            <p:nvSpPr>
              <p:cNvPr id="10278" name="Oval 32">
                <a:extLst>
                  <a:ext uri="{FF2B5EF4-FFF2-40B4-BE49-F238E27FC236}">
                    <a16:creationId xmlns:a16="http://schemas.microsoft.com/office/drawing/2014/main" id="{6673DAE8-1474-41A1-AF87-C0C3A20D1162}"/>
                  </a:ext>
                </a:extLst>
              </p:cNvPr>
              <p:cNvSpPr>
                <a:spLocks noChangeArrowheads="1"/>
              </p:cNvSpPr>
              <p:nvPr/>
            </p:nvSpPr>
            <p:spPr bwMode="auto">
              <a:xfrm>
                <a:off x="0" y="0"/>
                <a:ext cx="20000" cy="20000"/>
              </a:xfrm>
              <a:prstGeom prst="ellipse">
                <a:avLst/>
              </a:pr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0279" name="Rectangle 33">
                <a:extLst>
                  <a:ext uri="{FF2B5EF4-FFF2-40B4-BE49-F238E27FC236}">
                    <a16:creationId xmlns:a16="http://schemas.microsoft.com/office/drawing/2014/main" id="{FE07932A-3365-48AE-BD93-E8AF26EDB753}"/>
                  </a:ext>
                </a:extLst>
              </p:cNvPr>
              <p:cNvSpPr>
                <a:spLocks noChangeArrowheads="1"/>
              </p:cNvSpPr>
              <p:nvPr/>
            </p:nvSpPr>
            <p:spPr bwMode="auto">
              <a:xfrm>
                <a:off x="4530" y="2179"/>
                <a:ext cx="10470" cy="147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n</a:t>
                </a:r>
                <a:endParaRPr lang="en-US" altLang="en-US"/>
              </a:p>
            </p:txBody>
          </p:sp>
        </p:grpSp>
        <p:grpSp>
          <p:nvGrpSpPr>
            <p:cNvPr id="10255" name="Group 34">
              <a:extLst>
                <a:ext uri="{FF2B5EF4-FFF2-40B4-BE49-F238E27FC236}">
                  <a16:creationId xmlns:a16="http://schemas.microsoft.com/office/drawing/2014/main" id="{61F78361-5133-4D56-9387-A0AAD6360CB0}"/>
                </a:ext>
              </a:extLst>
            </p:cNvPr>
            <p:cNvGrpSpPr>
              <a:grpSpLocks/>
            </p:cNvGrpSpPr>
            <p:nvPr/>
          </p:nvGrpSpPr>
          <p:grpSpPr bwMode="auto">
            <a:xfrm>
              <a:off x="4401" y="7961"/>
              <a:ext cx="388" cy="394"/>
              <a:chOff x="0" y="6"/>
              <a:chExt cx="20000" cy="19994"/>
            </a:xfrm>
          </p:grpSpPr>
          <p:sp>
            <p:nvSpPr>
              <p:cNvPr id="10276" name="Oval 35">
                <a:extLst>
                  <a:ext uri="{FF2B5EF4-FFF2-40B4-BE49-F238E27FC236}">
                    <a16:creationId xmlns:a16="http://schemas.microsoft.com/office/drawing/2014/main" id="{6A881195-01C8-4633-A5A9-455754651FEB}"/>
                  </a:ext>
                </a:extLst>
              </p:cNvPr>
              <p:cNvSpPr>
                <a:spLocks noChangeArrowheads="1"/>
              </p:cNvSpPr>
              <p:nvPr/>
            </p:nvSpPr>
            <p:spPr bwMode="auto">
              <a:xfrm>
                <a:off x="0" y="6"/>
                <a:ext cx="20000" cy="19994"/>
              </a:xfrm>
              <a:prstGeom prst="ellipse">
                <a:avLst/>
              </a:pr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0277" name="Rectangle 36">
                <a:extLst>
                  <a:ext uri="{FF2B5EF4-FFF2-40B4-BE49-F238E27FC236}">
                    <a16:creationId xmlns:a16="http://schemas.microsoft.com/office/drawing/2014/main" id="{8A137C87-49EA-46EA-98AA-8BD040875662}"/>
                  </a:ext>
                </a:extLst>
              </p:cNvPr>
              <p:cNvSpPr>
                <a:spLocks noChangeArrowheads="1"/>
              </p:cNvSpPr>
              <p:nvPr/>
            </p:nvSpPr>
            <p:spPr bwMode="auto">
              <a:xfrm>
                <a:off x="4537" y="2184"/>
                <a:ext cx="10463" cy="14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n</a:t>
                </a:r>
                <a:endParaRPr lang="en-US" altLang="en-US"/>
              </a:p>
            </p:txBody>
          </p:sp>
        </p:grpSp>
        <p:grpSp>
          <p:nvGrpSpPr>
            <p:cNvPr id="10256" name="Group 37">
              <a:extLst>
                <a:ext uri="{FF2B5EF4-FFF2-40B4-BE49-F238E27FC236}">
                  <a16:creationId xmlns:a16="http://schemas.microsoft.com/office/drawing/2014/main" id="{D1C49410-3444-4466-B5AD-7FFBDE15FEB0}"/>
                </a:ext>
              </a:extLst>
            </p:cNvPr>
            <p:cNvGrpSpPr>
              <a:grpSpLocks/>
            </p:cNvGrpSpPr>
            <p:nvPr/>
          </p:nvGrpSpPr>
          <p:grpSpPr bwMode="auto">
            <a:xfrm>
              <a:off x="3975" y="7392"/>
              <a:ext cx="388" cy="394"/>
              <a:chOff x="0" y="0"/>
              <a:chExt cx="20000" cy="20000"/>
            </a:xfrm>
          </p:grpSpPr>
          <p:sp>
            <p:nvSpPr>
              <p:cNvPr id="10274" name="Oval 38">
                <a:extLst>
                  <a:ext uri="{FF2B5EF4-FFF2-40B4-BE49-F238E27FC236}">
                    <a16:creationId xmlns:a16="http://schemas.microsoft.com/office/drawing/2014/main" id="{84CCBCBB-5512-4E8F-BCE1-4E24B22D4488}"/>
                  </a:ext>
                </a:extLst>
              </p:cNvPr>
              <p:cNvSpPr>
                <a:spLocks noChangeArrowheads="1"/>
              </p:cNvSpPr>
              <p:nvPr/>
            </p:nvSpPr>
            <p:spPr bwMode="auto">
              <a:xfrm>
                <a:off x="0" y="0"/>
                <a:ext cx="20000" cy="20000"/>
              </a:xfrm>
              <a:prstGeom prst="ellipse">
                <a:avLst/>
              </a:pr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0275" name="Rectangle 39">
                <a:extLst>
                  <a:ext uri="{FF2B5EF4-FFF2-40B4-BE49-F238E27FC236}">
                    <a16:creationId xmlns:a16="http://schemas.microsoft.com/office/drawing/2014/main" id="{E9E65E04-957B-42A5-AFBC-9D189D0D45F3}"/>
                  </a:ext>
                </a:extLst>
              </p:cNvPr>
              <p:cNvSpPr>
                <a:spLocks noChangeArrowheads="1"/>
              </p:cNvSpPr>
              <p:nvPr/>
            </p:nvSpPr>
            <p:spPr bwMode="auto">
              <a:xfrm>
                <a:off x="4530" y="2179"/>
                <a:ext cx="10462" cy="147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n</a:t>
                </a:r>
                <a:endParaRPr lang="en-US" altLang="en-US"/>
              </a:p>
            </p:txBody>
          </p:sp>
        </p:grpSp>
        <p:grpSp>
          <p:nvGrpSpPr>
            <p:cNvPr id="10257" name="Group 40">
              <a:extLst>
                <a:ext uri="{FF2B5EF4-FFF2-40B4-BE49-F238E27FC236}">
                  <a16:creationId xmlns:a16="http://schemas.microsoft.com/office/drawing/2014/main" id="{54DE7D14-F4E2-4D08-93A0-852516F79F99}"/>
                </a:ext>
              </a:extLst>
            </p:cNvPr>
            <p:cNvGrpSpPr>
              <a:grpSpLocks/>
            </p:cNvGrpSpPr>
            <p:nvPr/>
          </p:nvGrpSpPr>
          <p:grpSpPr bwMode="auto">
            <a:xfrm>
              <a:off x="4543" y="7535"/>
              <a:ext cx="404" cy="379"/>
              <a:chOff x="0" y="0"/>
              <a:chExt cx="20000" cy="20000"/>
            </a:xfrm>
          </p:grpSpPr>
          <p:sp>
            <p:nvSpPr>
              <p:cNvPr id="10272" name="Oval 41">
                <a:extLst>
                  <a:ext uri="{FF2B5EF4-FFF2-40B4-BE49-F238E27FC236}">
                    <a16:creationId xmlns:a16="http://schemas.microsoft.com/office/drawing/2014/main" id="{2F78DAD9-205C-48C0-848A-DD130E29F109}"/>
                  </a:ext>
                </a:extLst>
              </p:cNvPr>
              <p:cNvSpPr>
                <a:spLocks noChangeArrowheads="1"/>
              </p:cNvSpPr>
              <p:nvPr/>
            </p:nvSpPr>
            <p:spPr bwMode="auto">
              <a:xfrm>
                <a:off x="0" y="1106"/>
                <a:ext cx="20000" cy="18894"/>
              </a:xfrm>
              <a:prstGeom prst="ellipse">
                <a:avLst/>
              </a:pr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0273" name="Rectangle 42">
                <a:extLst>
                  <a:ext uri="{FF2B5EF4-FFF2-40B4-BE49-F238E27FC236}">
                    <a16:creationId xmlns:a16="http://schemas.microsoft.com/office/drawing/2014/main" id="{7717E0CA-95AE-43BE-9C6E-75345323A5F9}"/>
                  </a:ext>
                </a:extLst>
              </p:cNvPr>
              <p:cNvSpPr>
                <a:spLocks noChangeArrowheads="1"/>
              </p:cNvSpPr>
              <p:nvPr/>
            </p:nvSpPr>
            <p:spPr bwMode="auto">
              <a:xfrm>
                <a:off x="2326" y="0"/>
                <a:ext cx="13365" cy="1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p</a:t>
                </a:r>
                <a:endParaRPr lang="en-US" altLang="en-US"/>
              </a:p>
            </p:txBody>
          </p:sp>
        </p:grpSp>
        <p:grpSp>
          <p:nvGrpSpPr>
            <p:cNvPr id="10258" name="Group 43">
              <a:extLst>
                <a:ext uri="{FF2B5EF4-FFF2-40B4-BE49-F238E27FC236}">
                  <a16:creationId xmlns:a16="http://schemas.microsoft.com/office/drawing/2014/main" id="{E3C68E59-E11C-4DDF-8B28-CAC7BE01AF5F}"/>
                </a:ext>
              </a:extLst>
            </p:cNvPr>
            <p:cNvGrpSpPr>
              <a:grpSpLocks/>
            </p:cNvGrpSpPr>
            <p:nvPr/>
          </p:nvGrpSpPr>
          <p:grpSpPr bwMode="auto">
            <a:xfrm>
              <a:off x="4969" y="6683"/>
              <a:ext cx="404" cy="379"/>
              <a:chOff x="0" y="0"/>
              <a:chExt cx="20000" cy="20000"/>
            </a:xfrm>
          </p:grpSpPr>
          <p:sp>
            <p:nvSpPr>
              <p:cNvPr id="10270" name="Oval 44">
                <a:extLst>
                  <a:ext uri="{FF2B5EF4-FFF2-40B4-BE49-F238E27FC236}">
                    <a16:creationId xmlns:a16="http://schemas.microsoft.com/office/drawing/2014/main" id="{6DBC076E-47E3-41BE-A5B9-2C08662DB54C}"/>
                  </a:ext>
                </a:extLst>
              </p:cNvPr>
              <p:cNvSpPr>
                <a:spLocks noChangeArrowheads="1"/>
              </p:cNvSpPr>
              <p:nvPr/>
            </p:nvSpPr>
            <p:spPr bwMode="auto">
              <a:xfrm>
                <a:off x="0" y="1106"/>
                <a:ext cx="20000" cy="18894"/>
              </a:xfrm>
              <a:prstGeom prst="ellipse">
                <a:avLst/>
              </a:pr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0271" name="Rectangle 45">
                <a:extLst>
                  <a:ext uri="{FF2B5EF4-FFF2-40B4-BE49-F238E27FC236}">
                    <a16:creationId xmlns:a16="http://schemas.microsoft.com/office/drawing/2014/main" id="{A2FFC7AE-150F-4883-9476-8F0F605F8AB3}"/>
                  </a:ext>
                </a:extLst>
              </p:cNvPr>
              <p:cNvSpPr>
                <a:spLocks noChangeArrowheads="1"/>
              </p:cNvSpPr>
              <p:nvPr/>
            </p:nvSpPr>
            <p:spPr bwMode="auto">
              <a:xfrm>
                <a:off x="2325" y="0"/>
                <a:ext cx="13367" cy="188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p</a:t>
                </a:r>
                <a:endParaRPr lang="en-US" altLang="en-US"/>
              </a:p>
            </p:txBody>
          </p:sp>
        </p:grpSp>
        <p:grpSp>
          <p:nvGrpSpPr>
            <p:cNvPr id="10259" name="Group 46">
              <a:extLst>
                <a:ext uri="{FF2B5EF4-FFF2-40B4-BE49-F238E27FC236}">
                  <a16:creationId xmlns:a16="http://schemas.microsoft.com/office/drawing/2014/main" id="{2A883314-1F88-4320-BDF0-38FADF84FBC5}"/>
                </a:ext>
              </a:extLst>
            </p:cNvPr>
            <p:cNvGrpSpPr>
              <a:grpSpLocks/>
            </p:cNvGrpSpPr>
            <p:nvPr/>
          </p:nvGrpSpPr>
          <p:grpSpPr bwMode="auto">
            <a:xfrm>
              <a:off x="3975" y="6114"/>
              <a:ext cx="388" cy="394"/>
              <a:chOff x="0" y="0"/>
              <a:chExt cx="20000" cy="19994"/>
            </a:xfrm>
          </p:grpSpPr>
          <p:sp>
            <p:nvSpPr>
              <p:cNvPr id="10268" name="Oval 47">
                <a:extLst>
                  <a:ext uri="{FF2B5EF4-FFF2-40B4-BE49-F238E27FC236}">
                    <a16:creationId xmlns:a16="http://schemas.microsoft.com/office/drawing/2014/main" id="{80133E70-4D8F-4870-9866-EF9D74D93946}"/>
                  </a:ext>
                </a:extLst>
              </p:cNvPr>
              <p:cNvSpPr>
                <a:spLocks noChangeArrowheads="1"/>
              </p:cNvSpPr>
              <p:nvPr/>
            </p:nvSpPr>
            <p:spPr bwMode="auto">
              <a:xfrm>
                <a:off x="0" y="0"/>
                <a:ext cx="20000" cy="19994"/>
              </a:xfrm>
              <a:prstGeom prst="ellipse">
                <a:avLst/>
              </a:pr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0269" name="Rectangle 48">
                <a:extLst>
                  <a:ext uri="{FF2B5EF4-FFF2-40B4-BE49-F238E27FC236}">
                    <a16:creationId xmlns:a16="http://schemas.microsoft.com/office/drawing/2014/main" id="{6C181D56-8381-4075-BEC4-962853CE464D}"/>
                  </a:ext>
                </a:extLst>
              </p:cNvPr>
              <p:cNvSpPr>
                <a:spLocks noChangeArrowheads="1"/>
              </p:cNvSpPr>
              <p:nvPr/>
            </p:nvSpPr>
            <p:spPr bwMode="auto">
              <a:xfrm>
                <a:off x="4530" y="2184"/>
                <a:ext cx="10462" cy="14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n</a:t>
                </a:r>
                <a:endParaRPr lang="en-US" altLang="en-US"/>
              </a:p>
            </p:txBody>
          </p:sp>
        </p:grpSp>
        <p:grpSp>
          <p:nvGrpSpPr>
            <p:cNvPr id="10260" name="Group 49">
              <a:extLst>
                <a:ext uri="{FF2B5EF4-FFF2-40B4-BE49-F238E27FC236}">
                  <a16:creationId xmlns:a16="http://schemas.microsoft.com/office/drawing/2014/main" id="{ACEC2BBE-E4A6-4885-8608-9C1E7A6A1D0F}"/>
                </a:ext>
              </a:extLst>
            </p:cNvPr>
            <p:cNvGrpSpPr>
              <a:grpSpLocks/>
            </p:cNvGrpSpPr>
            <p:nvPr/>
          </p:nvGrpSpPr>
          <p:grpSpPr bwMode="auto">
            <a:xfrm>
              <a:off x="3549" y="6541"/>
              <a:ext cx="388" cy="394"/>
              <a:chOff x="0" y="0"/>
              <a:chExt cx="20000" cy="20000"/>
            </a:xfrm>
          </p:grpSpPr>
          <p:sp>
            <p:nvSpPr>
              <p:cNvPr id="10266" name="Oval 50">
                <a:extLst>
                  <a:ext uri="{FF2B5EF4-FFF2-40B4-BE49-F238E27FC236}">
                    <a16:creationId xmlns:a16="http://schemas.microsoft.com/office/drawing/2014/main" id="{E28ECD51-C2BF-4D1C-BE71-FE6614353DEB}"/>
                  </a:ext>
                </a:extLst>
              </p:cNvPr>
              <p:cNvSpPr>
                <a:spLocks noChangeArrowheads="1"/>
              </p:cNvSpPr>
              <p:nvPr/>
            </p:nvSpPr>
            <p:spPr bwMode="auto">
              <a:xfrm>
                <a:off x="0" y="0"/>
                <a:ext cx="20000" cy="20000"/>
              </a:xfrm>
              <a:prstGeom prst="ellipse">
                <a:avLst/>
              </a:pr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0267" name="Rectangle 51">
                <a:extLst>
                  <a:ext uri="{FF2B5EF4-FFF2-40B4-BE49-F238E27FC236}">
                    <a16:creationId xmlns:a16="http://schemas.microsoft.com/office/drawing/2014/main" id="{5D835F40-4A37-4C62-AD9D-6677EB8FD3E4}"/>
                  </a:ext>
                </a:extLst>
              </p:cNvPr>
              <p:cNvSpPr>
                <a:spLocks noChangeArrowheads="1"/>
              </p:cNvSpPr>
              <p:nvPr/>
            </p:nvSpPr>
            <p:spPr bwMode="auto">
              <a:xfrm>
                <a:off x="4530" y="2178"/>
                <a:ext cx="10462" cy="14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n</a:t>
                </a:r>
                <a:endParaRPr lang="en-US" altLang="en-US"/>
              </a:p>
            </p:txBody>
          </p:sp>
        </p:grpSp>
        <p:grpSp>
          <p:nvGrpSpPr>
            <p:cNvPr id="10261" name="Group 52">
              <a:extLst>
                <a:ext uri="{FF2B5EF4-FFF2-40B4-BE49-F238E27FC236}">
                  <a16:creationId xmlns:a16="http://schemas.microsoft.com/office/drawing/2014/main" id="{43734559-62F7-48DC-9514-8D7FEFB40FB4}"/>
                </a:ext>
              </a:extLst>
            </p:cNvPr>
            <p:cNvGrpSpPr>
              <a:grpSpLocks/>
            </p:cNvGrpSpPr>
            <p:nvPr/>
          </p:nvGrpSpPr>
          <p:grpSpPr bwMode="auto">
            <a:xfrm>
              <a:off x="3833" y="6966"/>
              <a:ext cx="388" cy="394"/>
              <a:chOff x="0" y="0"/>
              <a:chExt cx="20000" cy="20000"/>
            </a:xfrm>
          </p:grpSpPr>
          <p:sp>
            <p:nvSpPr>
              <p:cNvPr id="10264" name="Oval 53">
                <a:extLst>
                  <a:ext uri="{FF2B5EF4-FFF2-40B4-BE49-F238E27FC236}">
                    <a16:creationId xmlns:a16="http://schemas.microsoft.com/office/drawing/2014/main" id="{9593EE69-DCE3-464C-93B0-3E1F6008639D}"/>
                  </a:ext>
                </a:extLst>
              </p:cNvPr>
              <p:cNvSpPr>
                <a:spLocks noChangeArrowheads="1"/>
              </p:cNvSpPr>
              <p:nvPr/>
            </p:nvSpPr>
            <p:spPr bwMode="auto">
              <a:xfrm>
                <a:off x="0" y="0"/>
                <a:ext cx="20000" cy="20000"/>
              </a:xfrm>
              <a:prstGeom prst="ellipse">
                <a:avLst/>
              </a:prstGeom>
              <a:noFill/>
              <a:ln w="31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AU" altLang="en-US"/>
              </a:p>
            </p:txBody>
          </p:sp>
          <p:sp>
            <p:nvSpPr>
              <p:cNvPr id="10265" name="Rectangle 54">
                <a:extLst>
                  <a:ext uri="{FF2B5EF4-FFF2-40B4-BE49-F238E27FC236}">
                    <a16:creationId xmlns:a16="http://schemas.microsoft.com/office/drawing/2014/main" id="{E720C0E0-29C2-42C6-8BB6-971809FE4573}"/>
                  </a:ext>
                </a:extLst>
              </p:cNvPr>
              <p:cNvSpPr>
                <a:spLocks noChangeArrowheads="1"/>
              </p:cNvSpPr>
              <p:nvPr/>
            </p:nvSpPr>
            <p:spPr bwMode="auto">
              <a:xfrm>
                <a:off x="4530" y="2179"/>
                <a:ext cx="10462" cy="147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n</a:t>
                </a:r>
                <a:endParaRPr lang="en-US" altLang="en-US"/>
              </a:p>
            </p:txBody>
          </p:sp>
        </p:grpSp>
        <p:sp>
          <p:nvSpPr>
            <p:cNvPr id="10262" name="AutoShape 55">
              <a:extLst>
                <a:ext uri="{FF2B5EF4-FFF2-40B4-BE49-F238E27FC236}">
                  <a16:creationId xmlns:a16="http://schemas.microsoft.com/office/drawing/2014/main" id="{722528C2-19E0-48A4-B488-7859C7D609DE}"/>
                </a:ext>
              </a:extLst>
            </p:cNvPr>
            <p:cNvSpPr>
              <a:spLocks/>
            </p:cNvSpPr>
            <p:nvPr/>
          </p:nvSpPr>
          <p:spPr bwMode="auto">
            <a:xfrm>
              <a:off x="6934" y="7477"/>
              <a:ext cx="2721" cy="1192"/>
            </a:xfrm>
            <a:prstGeom prst="callout2">
              <a:avLst>
                <a:gd name="adj1" fmla="val 16611"/>
                <a:gd name="adj2" fmla="val -4375"/>
                <a:gd name="adj3" fmla="val 16611"/>
                <a:gd name="adj4" fmla="val -27856"/>
                <a:gd name="adj5" fmla="val -31042"/>
                <a:gd name="adj6" fmla="val -51343"/>
              </a:avLst>
            </a:prstGeom>
            <a:noFill/>
            <a:ln w="3175">
              <a:solidFill>
                <a:srgbClr val="000000"/>
              </a:solidFill>
              <a:miter lim="800000"/>
              <a:headEnd type="none" w="lg" len="sm"/>
              <a:tailEnd type="triangle" w="lg"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Neutrons added here are too far away to exert much nuclear force on the proton at x.</a:t>
              </a:r>
              <a:endParaRPr lang="en-US" altLang="en-US"/>
            </a:p>
          </p:txBody>
        </p:sp>
        <p:sp>
          <p:nvSpPr>
            <p:cNvPr id="10263" name="Rectangle 56">
              <a:extLst>
                <a:ext uri="{FF2B5EF4-FFF2-40B4-BE49-F238E27FC236}">
                  <a16:creationId xmlns:a16="http://schemas.microsoft.com/office/drawing/2014/main" id="{F4A18F86-0D25-404A-A2D4-A3EE5B8D11F4}"/>
                </a:ext>
              </a:extLst>
            </p:cNvPr>
            <p:cNvSpPr>
              <a:spLocks noChangeArrowheads="1"/>
            </p:cNvSpPr>
            <p:nvPr/>
          </p:nvSpPr>
          <p:spPr bwMode="auto">
            <a:xfrm>
              <a:off x="5387" y="6772"/>
              <a:ext cx="427"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x</a:t>
              </a:r>
              <a:endParaRPr lang="en-US" altLang="en-US"/>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2273</TotalTime>
  <Words>3662</Words>
  <Application>Microsoft Office PowerPoint</Application>
  <PresentationFormat>On-screen Show (4:3)</PresentationFormat>
  <Paragraphs>450</Paragraphs>
  <Slides>55</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6" baseType="lpstr">
      <vt:lpstr>Arial</vt:lpstr>
      <vt:lpstr>Calibri</vt:lpstr>
      <vt:lpstr>Cambria Math</vt:lpstr>
      <vt:lpstr>Corbel</vt:lpstr>
      <vt:lpstr>Symbol</vt:lpstr>
      <vt:lpstr>SymbolMT</vt:lpstr>
      <vt:lpstr>Times New Roman</vt:lpstr>
      <vt:lpstr>TimesNewRoman</vt:lpstr>
      <vt:lpstr>Wingdings</vt:lpstr>
      <vt:lpstr>Parallax</vt:lpstr>
      <vt:lpstr>Equation</vt:lpstr>
      <vt:lpstr>Radioactivity</vt:lpstr>
      <vt:lpstr>Particles </vt:lpstr>
      <vt:lpstr>Or</vt:lpstr>
      <vt:lpstr>Atoms</vt:lpstr>
      <vt:lpstr>Nuclides</vt:lpstr>
      <vt:lpstr>Nuclides</vt:lpstr>
      <vt:lpstr>Stable and Unstable Nuclei</vt:lpstr>
      <vt:lpstr>Stable and Unstable Nuclei</vt:lpstr>
      <vt:lpstr>Stable and Unstable Nuclei</vt:lpstr>
      <vt:lpstr>PowerPoint Presentation</vt:lpstr>
      <vt:lpstr>Types of Decay of Unstable Nuclei </vt:lpstr>
      <vt:lpstr>Types of Decay of Unstable Nuclei</vt:lpstr>
      <vt:lpstr>Alpha Decay – 4He2</vt:lpstr>
      <vt:lpstr>Alpha Decay – 4He2</vt:lpstr>
      <vt:lpstr>Alpha Decay – 4He2</vt:lpstr>
      <vt:lpstr>Beta Minus Decay - -</vt:lpstr>
      <vt:lpstr>Beta Minus Decay - -</vt:lpstr>
      <vt:lpstr>Beta Plus Decay - +</vt:lpstr>
      <vt:lpstr>Beta Plus Decay - +</vt:lpstr>
      <vt:lpstr>The Composition of Nucleons</vt:lpstr>
      <vt:lpstr>The Composition of Nucleons</vt:lpstr>
      <vt:lpstr>Half-life () Activity </vt:lpstr>
      <vt:lpstr>Half-life () Activity</vt:lpstr>
      <vt:lpstr>Half-life () Activity</vt:lpstr>
      <vt:lpstr>Half-life () Activity</vt:lpstr>
      <vt:lpstr>Half-life () Activity</vt:lpstr>
      <vt:lpstr>Example</vt:lpstr>
      <vt:lpstr>Example</vt:lpstr>
      <vt:lpstr>Example</vt:lpstr>
      <vt:lpstr>Example</vt:lpstr>
      <vt:lpstr>Carbon Dating</vt:lpstr>
      <vt:lpstr>Carbon Dating</vt:lpstr>
      <vt:lpstr>Carbon Dating</vt:lpstr>
      <vt:lpstr>Carbon Dating</vt:lpstr>
      <vt:lpstr>Uranium-lead Dating</vt:lpstr>
      <vt:lpstr>Uranium-lead Dating</vt:lpstr>
      <vt:lpstr>Some Properties of Radioactive Emissions </vt:lpstr>
      <vt:lpstr>Some Properties of Radioactive Emissions</vt:lpstr>
      <vt:lpstr>Some Properties of Radioactive Emissions</vt:lpstr>
      <vt:lpstr>Some Properties of Radioactive Emissions </vt:lpstr>
      <vt:lpstr>Some Properties of Radioactive Emissions</vt:lpstr>
      <vt:lpstr>Some Properties of Radioactive Emissions</vt:lpstr>
      <vt:lpstr>The Effects of Ionising Radiation on Living Matter</vt:lpstr>
      <vt:lpstr>The Effects of Ionising Radiation on Living Matter </vt:lpstr>
      <vt:lpstr>The Effects of Ionising Radiation on Living Matter</vt:lpstr>
      <vt:lpstr>The Effects of Ionising Radiation on Living Matter</vt:lpstr>
      <vt:lpstr>Positron Emission Tomography</vt:lpstr>
      <vt:lpstr>Positron Emission Tomography</vt:lpstr>
      <vt:lpstr>Positron Emission Tomography</vt:lpstr>
      <vt:lpstr>Positron Emission Tomography</vt:lpstr>
      <vt:lpstr>Positron Emission Tomography</vt:lpstr>
      <vt:lpstr>Positron Emission Tomography</vt:lpstr>
      <vt:lpstr>Positron Emission Tomography</vt:lpstr>
      <vt:lpstr>Positron Emission Tomography</vt:lpstr>
      <vt:lpstr>Positron Emission Tomography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Radioactivity</dc:title>
  <dc:creator>Nick Kyriazis</dc:creator>
  <cp:lastModifiedBy>Ian Dewey</cp:lastModifiedBy>
  <cp:revision>41</cp:revision>
  <cp:lastPrinted>1601-01-01T00:00:00Z</cp:lastPrinted>
  <dcterms:created xsi:type="dcterms:W3CDTF">2004-09-01T10:26:01Z</dcterms:created>
  <dcterms:modified xsi:type="dcterms:W3CDTF">2020-11-04T09:33:15Z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