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686060-2120-4D1C-A9FC-433ADD00E46B}" v="382" dt="2020-11-04T01:39:14.6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an Dewey" userId="cdd3f6ac-04b7-4508-bc39-df8ba05dc742" providerId="ADAL" clId="{58686060-2120-4D1C-A9FC-433ADD00E46B}"/>
    <pc:docChg chg="undo custSel addSld modSld modMainMaster">
      <pc:chgData name="Ian Dewey" userId="cdd3f6ac-04b7-4508-bc39-df8ba05dc742" providerId="ADAL" clId="{58686060-2120-4D1C-A9FC-433ADD00E46B}" dt="2020-11-04T01:40:01.344" v="2441" actId="1076"/>
      <pc:docMkLst>
        <pc:docMk/>
      </pc:docMkLst>
      <pc:sldChg chg="modSp mod">
        <pc:chgData name="Ian Dewey" userId="cdd3f6ac-04b7-4508-bc39-df8ba05dc742" providerId="ADAL" clId="{58686060-2120-4D1C-A9FC-433ADD00E46B}" dt="2020-11-03T02:44:19.738" v="18" actId="20577"/>
        <pc:sldMkLst>
          <pc:docMk/>
          <pc:sldMk cId="3072286738" sldId="256"/>
        </pc:sldMkLst>
        <pc:spChg chg="mod">
          <ac:chgData name="Ian Dewey" userId="cdd3f6ac-04b7-4508-bc39-df8ba05dc742" providerId="ADAL" clId="{58686060-2120-4D1C-A9FC-433ADD00E46B}" dt="2020-11-03T02:44:19.738" v="18" actId="20577"/>
          <ac:spMkLst>
            <pc:docMk/>
            <pc:sldMk cId="3072286738" sldId="256"/>
            <ac:spMk id="2" creationId="{90EC3067-3CCF-420D-9C9C-6A14AC22C160}"/>
          </ac:spMkLst>
        </pc:spChg>
      </pc:sldChg>
      <pc:sldChg chg="modSp new mod">
        <pc:chgData name="Ian Dewey" userId="cdd3f6ac-04b7-4508-bc39-df8ba05dc742" providerId="ADAL" clId="{58686060-2120-4D1C-A9FC-433ADD00E46B}" dt="2020-11-03T02:54:44.411" v="346" actId="20577"/>
        <pc:sldMkLst>
          <pc:docMk/>
          <pc:sldMk cId="2094678243" sldId="257"/>
        </pc:sldMkLst>
        <pc:spChg chg="mod">
          <ac:chgData name="Ian Dewey" userId="cdd3f6ac-04b7-4508-bc39-df8ba05dc742" providerId="ADAL" clId="{58686060-2120-4D1C-A9FC-433ADD00E46B}" dt="2020-11-03T02:44:56.971" v="28" actId="20577"/>
          <ac:spMkLst>
            <pc:docMk/>
            <pc:sldMk cId="2094678243" sldId="257"/>
            <ac:spMk id="2" creationId="{2A72923B-CD90-46B2-A87E-5286DC7571A2}"/>
          </ac:spMkLst>
        </pc:spChg>
        <pc:spChg chg="mod">
          <ac:chgData name="Ian Dewey" userId="cdd3f6ac-04b7-4508-bc39-df8ba05dc742" providerId="ADAL" clId="{58686060-2120-4D1C-A9FC-433ADD00E46B}" dt="2020-11-03T02:54:44.411" v="346" actId="20577"/>
          <ac:spMkLst>
            <pc:docMk/>
            <pc:sldMk cId="2094678243" sldId="257"/>
            <ac:spMk id="3" creationId="{707FE7E8-AF29-4D3C-9342-218E141F5EFD}"/>
          </ac:spMkLst>
        </pc:spChg>
      </pc:sldChg>
      <pc:sldChg chg="modSp new mod">
        <pc:chgData name="Ian Dewey" userId="cdd3f6ac-04b7-4508-bc39-df8ba05dc742" providerId="ADAL" clId="{58686060-2120-4D1C-A9FC-433ADD00E46B}" dt="2020-11-03T02:55:00.752" v="349" actId="27636"/>
        <pc:sldMkLst>
          <pc:docMk/>
          <pc:sldMk cId="58024160" sldId="258"/>
        </pc:sldMkLst>
        <pc:spChg chg="mod">
          <ac:chgData name="Ian Dewey" userId="cdd3f6ac-04b7-4508-bc39-df8ba05dc742" providerId="ADAL" clId="{58686060-2120-4D1C-A9FC-433ADD00E46B}" dt="2020-11-03T02:48:03.137" v="109" actId="20577"/>
          <ac:spMkLst>
            <pc:docMk/>
            <pc:sldMk cId="58024160" sldId="258"/>
            <ac:spMk id="2" creationId="{4C0F062E-7694-49A2-A09E-31F62336794C}"/>
          </ac:spMkLst>
        </pc:spChg>
        <pc:spChg chg="mod">
          <ac:chgData name="Ian Dewey" userId="cdd3f6ac-04b7-4508-bc39-df8ba05dc742" providerId="ADAL" clId="{58686060-2120-4D1C-A9FC-433ADD00E46B}" dt="2020-11-03T02:55:00.752" v="349" actId="27636"/>
          <ac:spMkLst>
            <pc:docMk/>
            <pc:sldMk cId="58024160" sldId="258"/>
            <ac:spMk id="3" creationId="{16BC8C0D-84F3-419C-AB0A-04B4D8EDF50F}"/>
          </ac:spMkLst>
        </pc:spChg>
      </pc:sldChg>
      <pc:sldChg chg="modSp new mod">
        <pc:chgData name="Ian Dewey" userId="cdd3f6ac-04b7-4508-bc39-df8ba05dc742" providerId="ADAL" clId="{58686060-2120-4D1C-A9FC-433ADD00E46B}" dt="2020-11-03T03:20:32.372" v="998" actId="20577"/>
        <pc:sldMkLst>
          <pc:docMk/>
          <pc:sldMk cId="3536481158" sldId="259"/>
        </pc:sldMkLst>
        <pc:spChg chg="mod">
          <ac:chgData name="Ian Dewey" userId="cdd3f6ac-04b7-4508-bc39-df8ba05dc742" providerId="ADAL" clId="{58686060-2120-4D1C-A9FC-433ADD00E46B}" dt="2020-11-03T02:55:53.366" v="364" actId="5793"/>
          <ac:spMkLst>
            <pc:docMk/>
            <pc:sldMk cId="3536481158" sldId="259"/>
            <ac:spMk id="2" creationId="{A7D2BDA0-2539-4BB1-9488-C9B4176F38DC}"/>
          </ac:spMkLst>
        </pc:spChg>
        <pc:spChg chg="mod">
          <ac:chgData name="Ian Dewey" userId="cdd3f6ac-04b7-4508-bc39-df8ba05dc742" providerId="ADAL" clId="{58686060-2120-4D1C-A9FC-433ADD00E46B}" dt="2020-11-03T03:20:32.372" v="998" actId="20577"/>
          <ac:spMkLst>
            <pc:docMk/>
            <pc:sldMk cId="3536481158" sldId="259"/>
            <ac:spMk id="3" creationId="{4E911B24-1FD7-43F1-BDCE-336F054FDFD7}"/>
          </ac:spMkLst>
        </pc:spChg>
      </pc:sldChg>
      <pc:sldChg chg="modSp new mod">
        <pc:chgData name="Ian Dewey" userId="cdd3f6ac-04b7-4508-bc39-df8ba05dc742" providerId="ADAL" clId="{58686060-2120-4D1C-A9FC-433ADD00E46B}" dt="2020-11-03T03:20:47.474" v="1000" actId="403"/>
        <pc:sldMkLst>
          <pc:docMk/>
          <pc:sldMk cId="4127798988" sldId="260"/>
        </pc:sldMkLst>
        <pc:spChg chg="mod">
          <ac:chgData name="Ian Dewey" userId="cdd3f6ac-04b7-4508-bc39-df8ba05dc742" providerId="ADAL" clId="{58686060-2120-4D1C-A9FC-433ADD00E46B}" dt="2020-11-03T03:10:19.471" v="689" actId="20577"/>
          <ac:spMkLst>
            <pc:docMk/>
            <pc:sldMk cId="4127798988" sldId="260"/>
            <ac:spMk id="2" creationId="{B0B785CC-3730-4B1B-A7DE-E8F5E0DBF4A3}"/>
          </ac:spMkLst>
        </pc:spChg>
        <pc:spChg chg="mod">
          <ac:chgData name="Ian Dewey" userId="cdd3f6ac-04b7-4508-bc39-df8ba05dc742" providerId="ADAL" clId="{58686060-2120-4D1C-A9FC-433ADD00E46B}" dt="2020-11-03T03:20:47.474" v="1000" actId="403"/>
          <ac:spMkLst>
            <pc:docMk/>
            <pc:sldMk cId="4127798988" sldId="260"/>
            <ac:spMk id="3" creationId="{F7E9B216-B046-4583-9029-5919A4767760}"/>
          </ac:spMkLst>
        </pc:spChg>
      </pc:sldChg>
      <pc:sldChg chg="modSp new mod">
        <pc:chgData name="Ian Dewey" userId="cdd3f6ac-04b7-4508-bc39-df8ba05dc742" providerId="ADAL" clId="{58686060-2120-4D1C-A9FC-433ADD00E46B}" dt="2020-11-03T03:29:18.853" v="1025"/>
        <pc:sldMkLst>
          <pc:docMk/>
          <pc:sldMk cId="1863835489" sldId="261"/>
        </pc:sldMkLst>
        <pc:spChg chg="mod">
          <ac:chgData name="Ian Dewey" userId="cdd3f6ac-04b7-4508-bc39-df8ba05dc742" providerId="ADAL" clId="{58686060-2120-4D1C-A9FC-433ADD00E46B}" dt="2020-11-03T03:29:18.853" v="1025"/>
          <ac:spMkLst>
            <pc:docMk/>
            <pc:sldMk cId="1863835489" sldId="261"/>
            <ac:spMk id="2" creationId="{473AE36B-1FC3-4EE3-BBB4-E971F6818258}"/>
          </ac:spMkLst>
        </pc:spChg>
        <pc:spChg chg="mod">
          <ac:chgData name="Ian Dewey" userId="cdd3f6ac-04b7-4508-bc39-df8ba05dc742" providerId="ADAL" clId="{58686060-2120-4D1C-A9FC-433ADD00E46B}" dt="2020-11-03T03:28:52.214" v="1024" actId="3626"/>
          <ac:spMkLst>
            <pc:docMk/>
            <pc:sldMk cId="1863835489" sldId="261"/>
            <ac:spMk id="3" creationId="{0F69948C-05B3-44AD-A94D-0EF47A1B810B}"/>
          </ac:spMkLst>
        </pc:spChg>
      </pc:sldChg>
      <pc:sldChg chg="modSp new mod">
        <pc:chgData name="Ian Dewey" userId="cdd3f6ac-04b7-4508-bc39-df8ba05dc742" providerId="ADAL" clId="{58686060-2120-4D1C-A9FC-433ADD00E46B}" dt="2020-11-03T03:30:26.365" v="1146" actId="20577"/>
        <pc:sldMkLst>
          <pc:docMk/>
          <pc:sldMk cId="3096552478" sldId="262"/>
        </pc:sldMkLst>
        <pc:spChg chg="mod">
          <ac:chgData name="Ian Dewey" userId="cdd3f6ac-04b7-4508-bc39-df8ba05dc742" providerId="ADAL" clId="{58686060-2120-4D1C-A9FC-433ADD00E46B}" dt="2020-11-03T03:29:33.277" v="1035" actId="5793"/>
          <ac:spMkLst>
            <pc:docMk/>
            <pc:sldMk cId="3096552478" sldId="262"/>
            <ac:spMk id="2" creationId="{01F67791-DF16-4E58-A233-AA599E33682E}"/>
          </ac:spMkLst>
        </pc:spChg>
        <pc:spChg chg="mod">
          <ac:chgData name="Ian Dewey" userId="cdd3f6ac-04b7-4508-bc39-df8ba05dc742" providerId="ADAL" clId="{58686060-2120-4D1C-A9FC-433ADD00E46B}" dt="2020-11-03T03:30:26.365" v="1146" actId="20577"/>
          <ac:spMkLst>
            <pc:docMk/>
            <pc:sldMk cId="3096552478" sldId="262"/>
            <ac:spMk id="3" creationId="{42871E39-6174-415C-9209-9919BFDB9F28}"/>
          </ac:spMkLst>
        </pc:spChg>
      </pc:sldChg>
      <pc:sldChg chg="modSp new mod">
        <pc:chgData name="Ian Dewey" userId="cdd3f6ac-04b7-4508-bc39-df8ba05dc742" providerId="ADAL" clId="{58686060-2120-4D1C-A9FC-433ADD00E46B}" dt="2020-11-03T03:32:10.340" v="1358" actId="20577"/>
        <pc:sldMkLst>
          <pc:docMk/>
          <pc:sldMk cId="55169056" sldId="263"/>
        </pc:sldMkLst>
        <pc:spChg chg="mod">
          <ac:chgData name="Ian Dewey" userId="cdd3f6ac-04b7-4508-bc39-df8ba05dc742" providerId="ADAL" clId="{58686060-2120-4D1C-A9FC-433ADD00E46B}" dt="2020-11-03T03:30:40.748" v="1152" actId="20577"/>
          <ac:spMkLst>
            <pc:docMk/>
            <pc:sldMk cId="55169056" sldId="263"/>
            <ac:spMk id="2" creationId="{23D4031B-8759-4D8B-A573-2E3064254439}"/>
          </ac:spMkLst>
        </pc:spChg>
        <pc:spChg chg="mod">
          <ac:chgData name="Ian Dewey" userId="cdd3f6ac-04b7-4508-bc39-df8ba05dc742" providerId="ADAL" clId="{58686060-2120-4D1C-A9FC-433ADD00E46B}" dt="2020-11-03T03:32:10.340" v="1358" actId="20577"/>
          <ac:spMkLst>
            <pc:docMk/>
            <pc:sldMk cId="55169056" sldId="263"/>
            <ac:spMk id="3" creationId="{C1FFD878-54FC-42D5-8A22-943CEB84C868}"/>
          </ac:spMkLst>
        </pc:spChg>
      </pc:sldChg>
      <pc:sldChg chg="modSp new mod">
        <pc:chgData name="Ian Dewey" userId="cdd3f6ac-04b7-4508-bc39-df8ba05dc742" providerId="ADAL" clId="{58686060-2120-4D1C-A9FC-433ADD00E46B}" dt="2020-11-03T03:40:31.643" v="1560" actId="20577"/>
        <pc:sldMkLst>
          <pc:docMk/>
          <pc:sldMk cId="2777735887" sldId="264"/>
        </pc:sldMkLst>
        <pc:spChg chg="mod">
          <ac:chgData name="Ian Dewey" userId="cdd3f6ac-04b7-4508-bc39-df8ba05dc742" providerId="ADAL" clId="{58686060-2120-4D1C-A9FC-433ADD00E46B}" dt="2020-11-03T03:32:28.204" v="1409" actId="20577"/>
          <ac:spMkLst>
            <pc:docMk/>
            <pc:sldMk cId="2777735887" sldId="264"/>
            <ac:spMk id="2" creationId="{E7323A7D-7AEE-4ECF-9F44-4A7F73A29A92}"/>
          </ac:spMkLst>
        </pc:spChg>
        <pc:spChg chg="mod">
          <ac:chgData name="Ian Dewey" userId="cdd3f6ac-04b7-4508-bc39-df8ba05dc742" providerId="ADAL" clId="{58686060-2120-4D1C-A9FC-433ADD00E46B}" dt="2020-11-03T03:40:31.643" v="1560" actId="20577"/>
          <ac:spMkLst>
            <pc:docMk/>
            <pc:sldMk cId="2777735887" sldId="264"/>
            <ac:spMk id="3" creationId="{C4852CB6-2FC9-41A1-9CDE-DDF6F8B7FCE7}"/>
          </ac:spMkLst>
        </pc:spChg>
      </pc:sldChg>
      <pc:sldChg chg="modSp new mod">
        <pc:chgData name="Ian Dewey" userId="cdd3f6ac-04b7-4508-bc39-df8ba05dc742" providerId="ADAL" clId="{58686060-2120-4D1C-A9FC-433ADD00E46B}" dt="2020-11-03T03:43:28.913" v="1699" actId="20577"/>
        <pc:sldMkLst>
          <pc:docMk/>
          <pc:sldMk cId="1427032820" sldId="265"/>
        </pc:sldMkLst>
        <pc:spChg chg="mod">
          <ac:chgData name="Ian Dewey" userId="cdd3f6ac-04b7-4508-bc39-df8ba05dc742" providerId="ADAL" clId="{58686060-2120-4D1C-A9FC-433ADD00E46B}" dt="2020-11-03T03:40:51.036" v="1588" actId="20577"/>
          <ac:spMkLst>
            <pc:docMk/>
            <pc:sldMk cId="1427032820" sldId="265"/>
            <ac:spMk id="2" creationId="{1BA39946-4EFA-4784-A9A4-7BB476E77F2D}"/>
          </ac:spMkLst>
        </pc:spChg>
        <pc:spChg chg="mod">
          <ac:chgData name="Ian Dewey" userId="cdd3f6ac-04b7-4508-bc39-df8ba05dc742" providerId="ADAL" clId="{58686060-2120-4D1C-A9FC-433ADD00E46B}" dt="2020-11-03T03:43:28.913" v="1699" actId="20577"/>
          <ac:spMkLst>
            <pc:docMk/>
            <pc:sldMk cId="1427032820" sldId="265"/>
            <ac:spMk id="3" creationId="{754EB913-172E-4E67-B9A9-3D5FB1974E56}"/>
          </ac:spMkLst>
        </pc:spChg>
      </pc:sldChg>
      <pc:sldChg chg="modSp new mod">
        <pc:chgData name="Ian Dewey" userId="cdd3f6ac-04b7-4508-bc39-df8ba05dc742" providerId="ADAL" clId="{58686060-2120-4D1C-A9FC-433ADD00E46B}" dt="2020-11-03T03:55:25.920" v="2043" actId="20577"/>
        <pc:sldMkLst>
          <pc:docMk/>
          <pc:sldMk cId="3119147420" sldId="266"/>
        </pc:sldMkLst>
        <pc:spChg chg="mod">
          <ac:chgData name="Ian Dewey" userId="cdd3f6ac-04b7-4508-bc39-df8ba05dc742" providerId="ADAL" clId="{58686060-2120-4D1C-A9FC-433ADD00E46B}" dt="2020-11-03T03:45:19.653" v="1744" actId="400"/>
          <ac:spMkLst>
            <pc:docMk/>
            <pc:sldMk cId="3119147420" sldId="266"/>
            <ac:spMk id="2" creationId="{D244B7BA-9404-48AC-A507-55E9EFBE5C61}"/>
          </ac:spMkLst>
        </pc:spChg>
        <pc:spChg chg="mod">
          <ac:chgData name="Ian Dewey" userId="cdd3f6ac-04b7-4508-bc39-df8ba05dc742" providerId="ADAL" clId="{58686060-2120-4D1C-A9FC-433ADD00E46B}" dt="2020-11-03T03:55:25.920" v="2043" actId="20577"/>
          <ac:spMkLst>
            <pc:docMk/>
            <pc:sldMk cId="3119147420" sldId="266"/>
            <ac:spMk id="3" creationId="{55081C40-E5A3-4BB9-BA0F-04C7E7DF9CE2}"/>
          </ac:spMkLst>
        </pc:spChg>
      </pc:sldChg>
      <pc:sldChg chg="modSp new mod">
        <pc:chgData name="Ian Dewey" userId="cdd3f6ac-04b7-4508-bc39-df8ba05dc742" providerId="ADAL" clId="{58686060-2120-4D1C-A9FC-433ADD00E46B}" dt="2020-11-03T03:57:47.052" v="2168" actId="207"/>
        <pc:sldMkLst>
          <pc:docMk/>
          <pc:sldMk cId="2701887807" sldId="267"/>
        </pc:sldMkLst>
        <pc:spChg chg="mod">
          <ac:chgData name="Ian Dewey" userId="cdd3f6ac-04b7-4508-bc39-df8ba05dc742" providerId="ADAL" clId="{58686060-2120-4D1C-A9FC-433ADD00E46B}" dt="2020-11-03T03:55:49.288" v="2051" actId="5793"/>
          <ac:spMkLst>
            <pc:docMk/>
            <pc:sldMk cId="2701887807" sldId="267"/>
            <ac:spMk id="2" creationId="{AFBC9A00-A408-4FA2-99DA-EEB72DE9EA7F}"/>
          </ac:spMkLst>
        </pc:spChg>
        <pc:spChg chg="mod">
          <ac:chgData name="Ian Dewey" userId="cdd3f6ac-04b7-4508-bc39-df8ba05dc742" providerId="ADAL" clId="{58686060-2120-4D1C-A9FC-433ADD00E46B}" dt="2020-11-03T03:57:47.052" v="2168" actId="207"/>
          <ac:spMkLst>
            <pc:docMk/>
            <pc:sldMk cId="2701887807" sldId="267"/>
            <ac:spMk id="3" creationId="{2E3B041E-807E-4DC2-B556-A2405DA2DBBF}"/>
          </ac:spMkLst>
        </pc:spChg>
      </pc:sldChg>
      <pc:sldChg chg="modSp new mod">
        <pc:chgData name="Ian Dewey" userId="cdd3f6ac-04b7-4508-bc39-df8ba05dc742" providerId="ADAL" clId="{58686060-2120-4D1C-A9FC-433ADD00E46B}" dt="2020-11-03T04:02:56.185" v="2285" actId="113"/>
        <pc:sldMkLst>
          <pc:docMk/>
          <pc:sldMk cId="2567766811" sldId="268"/>
        </pc:sldMkLst>
        <pc:spChg chg="mod">
          <ac:chgData name="Ian Dewey" userId="cdd3f6ac-04b7-4508-bc39-df8ba05dc742" providerId="ADAL" clId="{58686060-2120-4D1C-A9FC-433ADD00E46B}" dt="2020-11-03T03:58:40.907" v="2191" actId="5793"/>
          <ac:spMkLst>
            <pc:docMk/>
            <pc:sldMk cId="2567766811" sldId="268"/>
            <ac:spMk id="2" creationId="{BEA79466-A662-4372-B08F-48652FD337A2}"/>
          </ac:spMkLst>
        </pc:spChg>
        <pc:spChg chg="mod">
          <ac:chgData name="Ian Dewey" userId="cdd3f6ac-04b7-4508-bc39-df8ba05dc742" providerId="ADAL" clId="{58686060-2120-4D1C-A9FC-433ADD00E46B}" dt="2020-11-03T04:02:56.185" v="2285" actId="113"/>
          <ac:spMkLst>
            <pc:docMk/>
            <pc:sldMk cId="2567766811" sldId="268"/>
            <ac:spMk id="3" creationId="{8D39C377-7784-45ED-AA51-B972958D8D6F}"/>
          </ac:spMkLst>
        </pc:spChg>
      </pc:sldChg>
      <pc:sldChg chg="modSp new mod">
        <pc:chgData name="Ian Dewey" userId="cdd3f6ac-04b7-4508-bc39-df8ba05dc742" providerId="ADAL" clId="{58686060-2120-4D1C-A9FC-433ADD00E46B}" dt="2020-11-03T04:06:18.530" v="2426" actId="947"/>
        <pc:sldMkLst>
          <pc:docMk/>
          <pc:sldMk cId="886094373" sldId="269"/>
        </pc:sldMkLst>
        <pc:spChg chg="mod">
          <ac:chgData name="Ian Dewey" userId="cdd3f6ac-04b7-4508-bc39-df8ba05dc742" providerId="ADAL" clId="{58686060-2120-4D1C-A9FC-433ADD00E46B}" dt="2020-11-03T04:03:36.745" v="2298" actId="20577"/>
          <ac:spMkLst>
            <pc:docMk/>
            <pc:sldMk cId="886094373" sldId="269"/>
            <ac:spMk id="2" creationId="{9315EA0F-1B9F-4952-9997-8760BDC46091}"/>
          </ac:spMkLst>
        </pc:spChg>
        <pc:spChg chg="mod">
          <ac:chgData name="Ian Dewey" userId="cdd3f6ac-04b7-4508-bc39-df8ba05dc742" providerId="ADAL" clId="{58686060-2120-4D1C-A9FC-433ADD00E46B}" dt="2020-11-03T04:06:18.530" v="2426" actId="947"/>
          <ac:spMkLst>
            <pc:docMk/>
            <pc:sldMk cId="886094373" sldId="269"/>
            <ac:spMk id="3" creationId="{25A7905C-954B-4E13-AF30-56B33D700A13}"/>
          </ac:spMkLst>
        </pc:spChg>
      </pc:sldChg>
      <pc:sldChg chg="addSp delSp modSp new mod">
        <pc:chgData name="Ian Dewey" userId="cdd3f6ac-04b7-4508-bc39-df8ba05dc742" providerId="ADAL" clId="{58686060-2120-4D1C-A9FC-433ADD00E46B}" dt="2020-11-04T01:40:01.344" v="2441" actId="1076"/>
        <pc:sldMkLst>
          <pc:docMk/>
          <pc:sldMk cId="1846993080" sldId="270"/>
        </pc:sldMkLst>
        <pc:spChg chg="mod">
          <ac:chgData name="Ian Dewey" userId="cdd3f6ac-04b7-4508-bc39-df8ba05dc742" providerId="ADAL" clId="{58686060-2120-4D1C-A9FC-433ADD00E46B}" dt="2020-11-04T01:39:27.089" v="2437" actId="20577"/>
          <ac:spMkLst>
            <pc:docMk/>
            <pc:sldMk cId="1846993080" sldId="270"/>
            <ac:spMk id="2" creationId="{F18B8AC5-173A-4C9F-B15A-1F26CC5CF38F}"/>
          </ac:spMkLst>
        </pc:spChg>
        <pc:spChg chg="del">
          <ac:chgData name="Ian Dewey" userId="cdd3f6ac-04b7-4508-bc39-df8ba05dc742" providerId="ADAL" clId="{58686060-2120-4D1C-A9FC-433ADD00E46B}" dt="2020-11-04T01:39:51.702" v="2438" actId="478"/>
          <ac:spMkLst>
            <pc:docMk/>
            <pc:sldMk cId="1846993080" sldId="270"/>
            <ac:spMk id="3" creationId="{CDD98989-EB13-491D-A6AA-1116EDAB5AA1}"/>
          </ac:spMkLst>
        </pc:spChg>
        <pc:picChg chg="add mod">
          <ac:chgData name="Ian Dewey" userId="cdd3f6ac-04b7-4508-bc39-df8ba05dc742" providerId="ADAL" clId="{58686060-2120-4D1C-A9FC-433ADD00E46B}" dt="2020-11-04T01:40:01.344" v="2441" actId="1076"/>
          <ac:picMkLst>
            <pc:docMk/>
            <pc:sldMk cId="1846993080" sldId="270"/>
            <ac:picMk id="4" creationId="{1D338816-57F1-4BF7-8339-FC0A93F76953}"/>
          </ac:picMkLst>
        </pc:picChg>
      </pc:sldChg>
      <pc:sldMasterChg chg="modSldLayout">
        <pc:chgData name="Ian Dewey" userId="cdd3f6ac-04b7-4508-bc39-df8ba05dc742" providerId="ADAL" clId="{58686060-2120-4D1C-A9FC-433ADD00E46B}" dt="2020-11-03T03:19:58.414" v="989" actId="207"/>
        <pc:sldMasterMkLst>
          <pc:docMk/>
          <pc:sldMasterMk cId="2520352814" sldId="2147483678"/>
        </pc:sldMasterMkLst>
        <pc:sldLayoutChg chg="modSp mod">
          <pc:chgData name="Ian Dewey" userId="cdd3f6ac-04b7-4508-bc39-df8ba05dc742" providerId="ADAL" clId="{58686060-2120-4D1C-A9FC-433ADD00E46B}" dt="2020-11-03T03:19:58.414" v="989" actId="207"/>
          <pc:sldLayoutMkLst>
            <pc:docMk/>
            <pc:sldMasterMk cId="2520352814" sldId="2147483678"/>
            <pc:sldLayoutMk cId="2989522159" sldId="2147483680"/>
          </pc:sldLayoutMkLst>
          <pc:spChg chg="mod">
            <ac:chgData name="Ian Dewey" userId="cdd3f6ac-04b7-4508-bc39-df8ba05dc742" providerId="ADAL" clId="{58686060-2120-4D1C-A9FC-433ADD00E46B}" dt="2020-11-03T03:19:58.414" v="989" actId="207"/>
            <ac:spMkLst>
              <pc:docMk/>
              <pc:sldMasterMk cId="2520352814" sldId="2147483678"/>
              <pc:sldLayoutMk cId="2989522159" sldId="2147483680"/>
              <ac:spMk id="3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F29C-31BF-4C52-907B-6023D0ED06B1}" type="datetimeFigureOut">
              <a:rPr lang="en-AU" smtClean="0"/>
              <a:t>4/11/2020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4D2E6-360D-4A40-A188-77B0541CFF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39969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F29C-31BF-4C52-907B-6023D0ED06B1}" type="datetimeFigureOut">
              <a:rPr lang="en-AU" smtClean="0"/>
              <a:t>4/11/2020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4D2E6-360D-4A40-A188-77B0541CFF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057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F29C-31BF-4C52-907B-6023D0ED06B1}" type="datetimeFigureOut">
              <a:rPr lang="en-AU" smtClean="0"/>
              <a:t>4/11/2020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4D2E6-360D-4A40-A188-77B0541CFF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075658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F29C-31BF-4C52-907B-6023D0ED06B1}" type="datetimeFigureOut">
              <a:rPr lang="en-AU" smtClean="0"/>
              <a:t>4/11/2020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4D2E6-360D-4A40-A188-77B0541CFF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68877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F29C-31BF-4C52-907B-6023D0ED06B1}" type="datetimeFigureOut">
              <a:rPr lang="en-AU" smtClean="0"/>
              <a:t>4/11/2020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4D2E6-360D-4A40-A188-77B0541CFF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414021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F29C-31BF-4C52-907B-6023D0ED06B1}" type="datetimeFigureOut">
              <a:rPr lang="en-AU" smtClean="0"/>
              <a:t>4/11/2020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4D2E6-360D-4A40-A188-77B0541CFF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70888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F29C-31BF-4C52-907B-6023D0ED06B1}" type="datetimeFigureOut">
              <a:rPr lang="en-AU" smtClean="0"/>
              <a:t>4/11/2020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4D2E6-360D-4A40-A188-77B0541CFF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36222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F29C-31BF-4C52-907B-6023D0ED06B1}" type="datetimeFigureOut">
              <a:rPr lang="en-AU" smtClean="0"/>
              <a:t>4/11/2020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4D2E6-360D-4A40-A188-77B0541CFF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55200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F29C-31BF-4C52-907B-6023D0ED06B1}" type="datetimeFigureOut">
              <a:rPr lang="en-AU" smtClean="0"/>
              <a:t>4/11/2020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4D2E6-360D-4A40-A188-77B0541CFF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2575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337930"/>
            <a:ext cx="10018713" cy="1222513"/>
          </a:xfrm>
        </p:spPr>
        <p:txBody>
          <a:bodyPr/>
          <a:lstStyle>
            <a:lvl1pPr>
              <a:defRPr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560443"/>
            <a:ext cx="10018713" cy="4230757"/>
          </a:xfrm>
        </p:spPr>
        <p:txBody>
          <a:bodyPr anchor="t"/>
          <a:lstStyle>
            <a:lvl1pPr>
              <a:buClr>
                <a:schemeClr val="accent1">
                  <a:lumMod val="75000"/>
                </a:schemeClr>
              </a:buClr>
              <a:defRPr lang="en-US" sz="2800" kern="1200" cap="none" dirty="0" smtClean="0">
                <a:solidFill>
                  <a:srgbClr val="000080"/>
                </a:solidFill>
                <a:effectLst/>
                <a:latin typeface="Lucida Console" panose="020B0609040504020204" pitchFamily="49" charset="0"/>
                <a:ea typeface="+mn-ea"/>
                <a:cs typeface="+mn-cs"/>
              </a:defRPr>
            </a:lvl1pPr>
            <a:lvl2pPr>
              <a:buClr>
                <a:schemeClr val="accent1">
                  <a:lumMod val="75000"/>
                </a:schemeClr>
              </a:buClr>
              <a:defRPr sz="2800">
                <a:solidFill>
                  <a:srgbClr val="000080"/>
                </a:solidFill>
                <a:latin typeface="Lucida Console" panose="020B0609040504020204" pitchFamily="49" charset="0"/>
              </a:defRPr>
            </a:lvl2pPr>
            <a:lvl3pPr>
              <a:buClr>
                <a:schemeClr val="accent1">
                  <a:lumMod val="75000"/>
                </a:schemeClr>
              </a:buClr>
              <a:defRPr sz="2400">
                <a:solidFill>
                  <a:srgbClr val="000080"/>
                </a:solidFill>
                <a:latin typeface="Lucida Console" panose="020B0609040504020204" pitchFamily="49" charset="0"/>
              </a:defRPr>
            </a:lvl3pPr>
            <a:lvl4pPr>
              <a:buClr>
                <a:schemeClr val="accent1">
                  <a:lumMod val="75000"/>
                </a:schemeClr>
              </a:buClr>
              <a:defRPr sz="2000">
                <a:solidFill>
                  <a:srgbClr val="000080"/>
                </a:solidFill>
                <a:latin typeface="Lucida Console" panose="020B0609040504020204" pitchFamily="49" charset="0"/>
              </a:defRPr>
            </a:lvl4pPr>
            <a:lvl5pPr>
              <a:buClr>
                <a:schemeClr val="accent1">
                  <a:lumMod val="75000"/>
                </a:schemeClr>
              </a:buClr>
              <a:defRPr sz="1800">
                <a:solidFill>
                  <a:srgbClr val="000080"/>
                </a:solidFill>
                <a:latin typeface="Lucida Console" panose="020B0609040504020204" pitchFamily="49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F29C-31BF-4C52-907B-6023D0ED06B1}" type="datetimeFigureOut">
              <a:rPr lang="en-AU" smtClean="0"/>
              <a:t>4/11/2020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FDB4D2E6-360D-4A40-A188-77B0541CFF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8952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F29C-31BF-4C52-907B-6023D0ED06B1}" type="datetimeFigureOut">
              <a:rPr lang="en-AU" smtClean="0"/>
              <a:t>4/11/2020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4D2E6-360D-4A40-A188-77B0541CFF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1560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F29C-31BF-4C52-907B-6023D0ED06B1}" type="datetimeFigureOut">
              <a:rPr lang="en-AU" smtClean="0"/>
              <a:t>4/11/2020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4D2E6-360D-4A40-A188-77B0541CFF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8682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F29C-31BF-4C52-907B-6023D0ED06B1}" type="datetimeFigureOut">
              <a:rPr lang="en-AU" smtClean="0"/>
              <a:t>4/11/2020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4D2E6-360D-4A40-A188-77B0541CFF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1559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F29C-31BF-4C52-907B-6023D0ED06B1}" type="datetimeFigureOut">
              <a:rPr lang="en-AU" smtClean="0"/>
              <a:t>4/11/2020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4D2E6-360D-4A40-A188-77B0541CFF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4714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F29C-31BF-4C52-907B-6023D0ED06B1}" type="datetimeFigureOut">
              <a:rPr lang="en-AU" smtClean="0"/>
              <a:t>4/11/2020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4D2E6-360D-4A40-A188-77B0541CFF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04804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F29C-31BF-4C52-907B-6023D0ED06B1}" type="datetimeFigureOut">
              <a:rPr lang="en-AU" smtClean="0"/>
              <a:t>4/11/2020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4D2E6-360D-4A40-A188-77B0541CFF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0943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F29C-31BF-4C52-907B-6023D0ED06B1}" type="datetimeFigureOut">
              <a:rPr lang="en-AU" smtClean="0"/>
              <a:t>4/11/2020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4D2E6-360D-4A40-A188-77B0541CFF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91179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632F29C-31BF-4C52-907B-6023D0ED06B1}" type="datetimeFigureOut">
              <a:rPr lang="en-AU" smtClean="0"/>
              <a:t>4/11/2020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DB4D2E6-360D-4A40-A188-77B0541CFF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20352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C3067-3CCF-420D-9C9C-6A14AC22C1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Radioactive decay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54D76D-9CDC-4740-B89F-2C0326D50B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2286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39946-4EFA-4784-A9A4-7BB476E77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Beta decay (be careful)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EB913-172E-4E67-B9A9-3D5FB1974E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Beta minus decay</a:t>
            </a:r>
          </a:p>
          <a:p>
            <a:pPr marL="742950" lvl="2"/>
            <a:r>
              <a:rPr lang="en-AU" dirty="0"/>
              <a:t>the nucleus emits an electron and an antineutrino in a process that changes a neutron to a proton</a:t>
            </a:r>
          </a:p>
          <a:p>
            <a:pPr marL="742950" lvl="2"/>
            <a:endParaRPr lang="en-AU" dirty="0"/>
          </a:p>
          <a:p>
            <a:pPr marL="285750" lvl="1"/>
            <a:r>
              <a:rPr lang="en-AU" dirty="0"/>
              <a:t>Beta plus decay</a:t>
            </a:r>
          </a:p>
          <a:p>
            <a:pPr marL="742950" lvl="2"/>
            <a:r>
              <a:rPr lang="en-AU" dirty="0"/>
              <a:t>the nucleus emits a positron and a neutrino in a process that changes a proton to a neutron (also known as positron emission).</a:t>
            </a:r>
          </a:p>
        </p:txBody>
      </p:sp>
    </p:spTree>
    <p:extLst>
      <p:ext uri="{BB962C8B-B14F-4D97-AF65-F5344CB8AC3E}">
        <p14:creationId xmlns:p14="http://schemas.microsoft.com/office/powerpoint/2010/main" val="14270328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4B7BA-9404-48AC-A507-55E9EFBE5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Sound familiar? – weak </a:t>
            </a:r>
            <a:r>
              <a:rPr lang="en-AU" strike="sngStrike" dirty="0"/>
              <a:t>force</a:t>
            </a:r>
            <a:r>
              <a:rPr lang="en-AU" dirty="0"/>
              <a:t> interaction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5081C40-E5A3-4BB9-BA0F-04C7E7DF9CE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AU" dirty="0"/>
                  <a:t>A Neutrino passes close to a neutron in an unstable isotope and;</a:t>
                </a:r>
              </a:p>
              <a:p>
                <a:pPr lvl="1"/>
                <a:r>
                  <a:rPr lang="en-AU" dirty="0"/>
                  <a:t>Becomes 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p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en-AU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 boson and an electron</a:t>
                </a:r>
              </a:p>
              <a:p>
                <a:pPr lvl="1"/>
                <a:r>
                  <a:rPr lang="en-AU" dirty="0"/>
                  <a:t>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p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AU" dirty="0"/>
                  <a:t> boson interacts with a down quark in the nucleus and changes it into an up quark. </a:t>
                </a:r>
              </a:p>
              <a:p>
                <a:pPr lvl="1"/>
                <a:r>
                  <a:rPr lang="en-AU" dirty="0"/>
                  <a:t>An anti neutrino is created in the interaction to conserve spin and energy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5081C40-E5A3-4BB9-BA0F-04C7E7DF9C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007" t="-562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9147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C9A00-A408-4FA2-99DA-EEB72DE9E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So 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E3B041E-807E-4DC2-B556-A2405DA2DBB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AU" sz="4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4000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p>
                        <m:r>
                          <a:rPr lang="en-AU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AU" dirty="0"/>
                  <a:t>boson is the weak force particle in Beta </a:t>
                </a:r>
                <a:r>
                  <a:rPr lang="en-AU" dirty="0">
                    <a:solidFill>
                      <a:srgbClr val="FF0000"/>
                    </a:solidFill>
                  </a:rPr>
                  <a:t>minus </a:t>
                </a:r>
                <a:r>
                  <a:rPr lang="en-AU" dirty="0"/>
                  <a:t>decay</a:t>
                </a:r>
              </a:p>
              <a:p>
                <a:endParaRPr lang="en-AU" dirty="0"/>
              </a:p>
              <a:p>
                <a:r>
                  <a:rPr lang="en-AU" dirty="0"/>
                  <a:t>Yes read that again ..</a:t>
                </a:r>
              </a:p>
              <a:p>
                <a:endParaRPr lang="en-AU" dirty="0"/>
              </a:p>
              <a:p>
                <a:r>
                  <a:rPr lang="en-AU" dirty="0"/>
                  <a:t>And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AU" sz="4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4000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p>
                        <m:r>
                          <a:rPr lang="en-AU" sz="4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AU" dirty="0"/>
                  <a:t>boson is the weak force particle in Beta </a:t>
                </a:r>
                <a:r>
                  <a:rPr lang="en-AU" b="1" dirty="0">
                    <a:solidFill>
                      <a:srgbClr val="7030A0"/>
                    </a:solidFill>
                  </a:rPr>
                  <a:t>plus</a:t>
                </a:r>
                <a:r>
                  <a:rPr lang="en-AU" dirty="0">
                    <a:solidFill>
                      <a:srgbClr val="FF0000"/>
                    </a:solidFill>
                  </a:rPr>
                  <a:t> </a:t>
                </a:r>
                <a:r>
                  <a:rPr lang="en-AU" dirty="0"/>
                  <a:t>decay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E3B041E-807E-4DC2-B556-A2405DA2DBB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2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18878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79466-A662-4372-B08F-48652FD33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But there is more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9C377-7784-45ED-AA51-B972958D8D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AU" sz="3000" b="1" dirty="0"/>
              <a:t>Neutron Emission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sz="3000" dirty="0"/>
              <a:t>extremely neutron-rich nuclei, lose energy by way of neutron emission, resulting in a change from one isotope to another of the same element.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AU" sz="3000" b="1" dirty="0"/>
              <a:t>Electron Capture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sz="3000" dirty="0"/>
              <a:t>the nucleus captures an orbiting electron, causing a proton to convert into a neutron in a process. A neutrino and a gamma ray is subsequently emitted.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AU" sz="3000" b="1" dirty="0"/>
              <a:t>Cluster Decay and Nuclear Fission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sz="3000" dirty="0"/>
              <a:t>a nucleus heavier than an alpha particle is emitted.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677668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5EA0F-1B9F-4952-9997-8760BDC46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Summary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7905C-954B-4E13-AF30-56B33D700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Radioactive decay is where atoms decay (lose energy) either through;</a:t>
            </a:r>
          </a:p>
          <a:p>
            <a:pPr lvl="1"/>
            <a:r>
              <a:rPr lang="en-AU" dirty="0"/>
              <a:t>Alpha decay</a:t>
            </a:r>
          </a:p>
          <a:p>
            <a:pPr lvl="1"/>
            <a:r>
              <a:rPr lang="en-AU" dirty="0"/>
              <a:t>Beta</a:t>
            </a:r>
            <a:r>
              <a:rPr lang="en-AU" baseline="30000" dirty="0"/>
              <a:t>+</a:t>
            </a:r>
            <a:r>
              <a:rPr lang="en-AU" dirty="0"/>
              <a:t> or Beta</a:t>
            </a:r>
            <a:r>
              <a:rPr lang="en-AU" baseline="30000" dirty="0"/>
              <a:t>–</a:t>
            </a:r>
            <a:r>
              <a:rPr lang="en-AU" dirty="0"/>
              <a:t> decay</a:t>
            </a:r>
          </a:p>
          <a:p>
            <a:pPr lvl="1"/>
            <a:r>
              <a:rPr lang="en-AU" dirty="0"/>
              <a:t>Neutron Emission</a:t>
            </a:r>
          </a:p>
          <a:p>
            <a:pPr lvl="1"/>
            <a:r>
              <a:rPr lang="en-AU" dirty="0"/>
              <a:t>Electron Capture</a:t>
            </a:r>
          </a:p>
          <a:p>
            <a:pPr lvl="1"/>
            <a:r>
              <a:rPr lang="en-AU" dirty="0"/>
              <a:t>Cluster Decay and Nuclear Fission</a:t>
            </a: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860943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B8AC5-173A-4C9F-B15A-1F26CC5CF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NZ Graph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D338816-57F1-4BF7-8339-FC0A93F769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8279" y="1407969"/>
            <a:ext cx="3668921" cy="5251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993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2923B-CD90-46B2-A87E-5286DC757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SACE says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FE7E8-AF29-4D3C-9342-218E141F5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="0" i="0" dirty="0">
                <a:solidFill>
                  <a:srgbClr val="000080"/>
                </a:solidFill>
                <a:effectLst/>
                <a:latin typeface="Lucida Console" panose="020B0609040504020204" pitchFamily="49" charset="0"/>
              </a:rPr>
              <a:t>“Unstable nuclei will undergo radioactive decay in which particles and/or electromagnetic radiation are emitted.”</a:t>
            </a:r>
          </a:p>
          <a:p>
            <a:endParaRPr lang="en-AU" dirty="0"/>
          </a:p>
          <a:p>
            <a:r>
              <a:rPr lang="en-AU" dirty="0">
                <a:solidFill>
                  <a:srgbClr val="000080"/>
                </a:solidFill>
                <a:latin typeface="Lucida Console" panose="020B0609040504020204" pitchFamily="49" charset="0"/>
              </a:rPr>
              <a:t>But, what does that all mean?</a:t>
            </a:r>
          </a:p>
          <a:p>
            <a:endParaRPr lang="en-AU" dirty="0"/>
          </a:p>
          <a:p>
            <a:r>
              <a:rPr lang="en-AU" dirty="0">
                <a:solidFill>
                  <a:srgbClr val="000080"/>
                </a:solidFill>
                <a:latin typeface="Lucida Console" panose="020B0609040504020204" pitchFamily="49" charset="0"/>
              </a:rPr>
              <a:t>Lets have a wander ... (right back to the start)</a:t>
            </a:r>
          </a:p>
        </p:txBody>
      </p:sp>
    </p:spTree>
    <p:extLst>
      <p:ext uri="{BB962C8B-B14F-4D97-AF65-F5344CB8AC3E}">
        <p14:creationId xmlns:p14="http://schemas.microsoft.com/office/powerpoint/2010/main" val="2094678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F062E-7694-49A2-A09E-31F623367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nuclei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BC8C0D-84F3-419C-AB0A-04B4D8EDF5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/>
              <a:t>Nuclei is the plural of nucleus, the centre of an atom</a:t>
            </a:r>
          </a:p>
          <a:p>
            <a:r>
              <a:rPr lang="en-AU" dirty="0"/>
              <a:t>Atoms;</a:t>
            </a:r>
          </a:p>
          <a:p>
            <a:pPr lvl="1"/>
            <a:r>
              <a:rPr lang="en-AU" sz="2400" dirty="0"/>
              <a:t>A unit of matter; the smallest unit of a </a:t>
            </a:r>
            <a:r>
              <a:rPr lang="en-AU" b="1" dirty="0"/>
              <a:t>chemical</a:t>
            </a:r>
            <a:r>
              <a:rPr lang="en-AU" sz="2400" dirty="0"/>
              <a:t> element. Each atom consists of a nucleus, which has a positive charge, and a set of electrons that move around the nucleus. (dictionary.com)</a:t>
            </a:r>
          </a:p>
          <a:p>
            <a:pPr lvl="1"/>
            <a:r>
              <a:rPr lang="en-AU" sz="2400" dirty="0"/>
              <a:t>Atoms have zero charge (number of protons = number of electrons)</a:t>
            </a:r>
          </a:p>
        </p:txBody>
      </p:sp>
    </p:spTree>
    <p:extLst>
      <p:ext uri="{BB962C8B-B14F-4D97-AF65-F5344CB8AC3E}">
        <p14:creationId xmlns:p14="http://schemas.microsoft.com/office/powerpoint/2010/main" val="58024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2BDA0-2539-4BB1-9488-C9B4176F3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Atoms are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11B24-1FD7-43F1-BDCE-336F054FD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Made of </a:t>
            </a:r>
            <a:r>
              <a:rPr lang="en-AU" b="1" dirty="0"/>
              <a:t>Protons</a:t>
            </a:r>
            <a:r>
              <a:rPr lang="en-AU" dirty="0"/>
              <a:t> and </a:t>
            </a:r>
            <a:r>
              <a:rPr lang="en-AU" b="1" dirty="0"/>
              <a:t>Neutrons</a:t>
            </a:r>
            <a:r>
              <a:rPr lang="en-AU" dirty="0"/>
              <a:t> in the Nucleus with Electrons in energy levels around it. </a:t>
            </a:r>
          </a:p>
          <a:p>
            <a:r>
              <a:rPr lang="en-AU" b="1" dirty="0"/>
              <a:t>Protons</a:t>
            </a:r>
            <a:r>
              <a:rPr lang="en-AU" dirty="0"/>
              <a:t> and </a:t>
            </a:r>
            <a:r>
              <a:rPr lang="en-AU" b="1" dirty="0"/>
              <a:t>Neutrons</a:t>
            </a:r>
            <a:r>
              <a:rPr lang="en-AU" dirty="0"/>
              <a:t> are made of </a:t>
            </a:r>
            <a:r>
              <a:rPr lang="en-AU" b="1" dirty="0"/>
              <a:t>quarks</a:t>
            </a:r>
            <a:r>
              <a:rPr lang="en-AU" dirty="0"/>
              <a:t>, a </a:t>
            </a:r>
            <a:r>
              <a:rPr lang="en-AU" b="1" dirty="0"/>
              <a:t>fundamental</a:t>
            </a:r>
            <a:r>
              <a:rPr lang="en-AU" dirty="0"/>
              <a:t> particle</a:t>
            </a:r>
          </a:p>
          <a:p>
            <a:r>
              <a:rPr lang="en-AU" b="1" dirty="0"/>
              <a:t>Fundamental</a:t>
            </a:r>
            <a:r>
              <a:rPr lang="en-AU" dirty="0"/>
              <a:t> means it is not made of other particles, not that in cannot be created or decay</a:t>
            </a:r>
          </a:p>
        </p:txBody>
      </p:sp>
    </p:spTree>
    <p:extLst>
      <p:ext uri="{BB962C8B-B14F-4D97-AF65-F5344CB8AC3E}">
        <p14:creationId xmlns:p14="http://schemas.microsoft.com/office/powerpoint/2010/main" val="3536481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785CC-3730-4B1B-A7DE-E8F5E0DBF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So what is an ‘unstable nucleus’ 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7E9B216-B046-4583-9029-5919A476776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AU" dirty="0"/>
                  <a:t>In simple terms, it is any nucleus that will spontaneously decay.</a:t>
                </a:r>
              </a:p>
              <a:p>
                <a:r>
                  <a:rPr lang="en-AU" dirty="0"/>
                  <a:t>Some isotopes like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𝐻𝑒</m:t>
                        </m:r>
                      </m:e>
                      <m:sup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AU" dirty="0"/>
                  <a:t>(no neutrons) have a half life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−9</m:t>
                        </m:r>
                      </m:sup>
                    </m:sSup>
                    <m:r>
                      <a:rPr lang="en-AU" b="0" i="1" smtClean="0">
                        <a:latin typeface="Cambria Math" panose="02040503050406030204" pitchFamily="18" charset="0"/>
                      </a:rPr>
                      <m:t>𝑠𝑒𝑐𝑜𝑛𝑑𝑠</m:t>
                    </m:r>
                  </m:oMath>
                </a14:m>
                <a:r>
                  <a:rPr lang="en-AU" dirty="0"/>
                  <a:t>, Uranium 236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p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236</m:t>
                        </m:r>
                      </m:sup>
                    </m:sSup>
                  </m:oMath>
                </a14:m>
                <a:r>
                  <a:rPr lang="en-AU" dirty="0"/>
                  <a:t>has a half life of 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A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A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A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sup>
                    </m:sSup>
                    <m:r>
                      <a:rPr lang="en-A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𝑦𝑒𝑎𝑟𝑠</m:t>
                    </m:r>
                  </m:oMath>
                </a14:m>
                <a:r>
                  <a:rPr lang="en-AU" dirty="0"/>
                  <a:t>, </a:t>
                </a:r>
                <a:r>
                  <a:rPr lang="en-AU" sz="3200" b="1" dirty="0"/>
                  <a:t>both</a:t>
                </a:r>
                <a:r>
                  <a:rPr lang="en-AU" dirty="0"/>
                  <a:t> are considered “unstable”</a:t>
                </a:r>
              </a:p>
              <a:p>
                <a:pPr lvl="1"/>
                <a:r>
                  <a:rPr lang="en-AU" dirty="0"/>
                  <a:t>Remember, half life is how long it takes for half of the sample to decay. 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7E9B216-B046-4583-9029-5919A476776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007" t="-5620" r="-219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7798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AE36B-1FC3-4EE3-BBB4-E971F6818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Radioactive </a:t>
            </a:r>
            <a:r>
              <a:rPr lang="en-AU" dirty="0"/>
              <a:t>Decay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9948C-05B3-44AD-A94D-0EF47A1B8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="1" dirty="0"/>
              <a:t>Radioactive decay </a:t>
            </a:r>
            <a:r>
              <a:rPr lang="en-AU" dirty="0"/>
              <a:t>(also known as nuclear decay, radioactivity, radioactive disintegration or nuclear disintegration) is the process by which an unstable atomic nucleus loses energy by radiation. A material containing unstable nuclei is considered radioactive. (Wikipedia)</a:t>
            </a:r>
          </a:p>
        </p:txBody>
      </p:sp>
    </p:spTree>
    <p:extLst>
      <p:ext uri="{BB962C8B-B14F-4D97-AF65-F5344CB8AC3E}">
        <p14:creationId xmlns:p14="http://schemas.microsoft.com/office/powerpoint/2010/main" val="1863835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67791-DF16-4E58-A233-AA599E336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NOTE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71E39-6174-415C-9209-9919BFDB9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Radioactive decay is all about ‘losing energy by radiation’</a:t>
            </a:r>
          </a:p>
          <a:p>
            <a:r>
              <a:rPr lang="en-AU" dirty="0"/>
              <a:t>NOT becoming somethings else or breaking up</a:t>
            </a:r>
          </a:p>
        </p:txBody>
      </p:sp>
    </p:spTree>
    <p:extLst>
      <p:ext uri="{BB962C8B-B14F-4D97-AF65-F5344CB8AC3E}">
        <p14:creationId xmlns:p14="http://schemas.microsoft.com/office/powerpoint/2010/main" val="3096552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4031B-8759-4D8B-A573-2E3064254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FFD878-54FC-42D5-8A22-943CEB84C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Radiation. The most common form of radiation is Electromagnetic Radiation.</a:t>
            </a:r>
          </a:p>
          <a:p>
            <a:r>
              <a:rPr lang="en-AU" dirty="0"/>
              <a:t>Visible light is part of the spectrum of Electromagnetic Radiation. So is gamma radiation, microwave radiation, radio waves, etc.</a:t>
            </a:r>
          </a:p>
        </p:txBody>
      </p:sp>
    </p:spTree>
    <p:extLst>
      <p:ext uri="{BB962C8B-B14F-4D97-AF65-F5344CB8AC3E}">
        <p14:creationId xmlns:p14="http://schemas.microsoft.com/office/powerpoint/2010/main" val="55169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3A7D-7AEE-4ECF-9F44-4A7F73A29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/>
              <a:t>There are 3 other ‘common’ types of radiation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852CB6-2FC9-41A1-9CDE-DDF6F8B7F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Alpha</a:t>
            </a:r>
          </a:p>
          <a:p>
            <a:r>
              <a:rPr lang="en-AU" dirty="0"/>
              <a:t>Beta plus</a:t>
            </a:r>
          </a:p>
          <a:p>
            <a:r>
              <a:rPr lang="en-AU" dirty="0"/>
              <a:t>Beta minus</a:t>
            </a:r>
          </a:p>
          <a:p>
            <a:endParaRPr lang="en-AU" dirty="0"/>
          </a:p>
          <a:p>
            <a:r>
              <a:rPr lang="en-AU" dirty="0"/>
              <a:t>In Alpha decay, a nucleus spontaneously emits an alpha particle (2 protons and 2 neutrons). Equal to a helium nucleus.</a:t>
            </a:r>
          </a:p>
        </p:txBody>
      </p:sp>
    </p:spTree>
    <p:extLst>
      <p:ext uri="{BB962C8B-B14F-4D97-AF65-F5344CB8AC3E}">
        <p14:creationId xmlns:p14="http://schemas.microsoft.com/office/powerpoint/2010/main" val="27777358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114</TotalTime>
  <Words>632</Words>
  <Application>Microsoft Office PowerPoint</Application>
  <PresentationFormat>Widescreen</PresentationFormat>
  <Paragraphs>67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Cambria Math</vt:lpstr>
      <vt:lpstr>Corbel</vt:lpstr>
      <vt:lpstr>Lucida Console</vt:lpstr>
      <vt:lpstr>Parallax</vt:lpstr>
      <vt:lpstr>Radioactive decay</vt:lpstr>
      <vt:lpstr>SACE says</vt:lpstr>
      <vt:lpstr>nuclei</vt:lpstr>
      <vt:lpstr>Atoms are …</vt:lpstr>
      <vt:lpstr>So what is an ‘unstable nucleus’ ?</vt:lpstr>
      <vt:lpstr>Radioactive Decay</vt:lpstr>
      <vt:lpstr>NOTE …</vt:lpstr>
      <vt:lpstr>Recap</vt:lpstr>
      <vt:lpstr>There are 3 other ‘common’ types of radiation</vt:lpstr>
      <vt:lpstr>Beta decay (be careful)</vt:lpstr>
      <vt:lpstr>Sound familiar? – weak force interaction</vt:lpstr>
      <vt:lpstr>So …</vt:lpstr>
      <vt:lpstr>But there is more …</vt:lpstr>
      <vt:lpstr>Summary time</vt:lpstr>
      <vt:lpstr>NZ Graph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Dewey</dc:creator>
  <cp:lastModifiedBy>Ian Dewey</cp:lastModifiedBy>
  <cp:revision>1</cp:revision>
  <dcterms:created xsi:type="dcterms:W3CDTF">2020-11-03T02:42:46Z</dcterms:created>
  <dcterms:modified xsi:type="dcterms:W3CDTF">2020-11-04T01:40:04Z</dcterms:modified>
</cp:coreProperties>
</file>