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8" r:id="rId3"/>
    <p:sldId id="276" r:id="rId4"/>
    <p:sldId id="277" r:id="rId5"/>
    <p:sldId id="278" r:id="rId6"/>
    <p:sldId id="279" r:id="rId7"/>
    <p:sldId id="275" r:id="rId8"/>
    <p:sldId id="257" r:id="rId9"/>
    <p:sldId id="280" r:id="rId10"/>
    <p:sldId id="281" r:id="rId11"/>
    <p:sldId id="282" r:id="rId12"/>
    <p:sldId id="283" r:id="rId13"/>
    <p:sldId id="284" r:id="rId14"/>
    <p:sldId id="285" r:id="rId15"/>
    <p:sldId id="286" r:id="rId16"/>
    <p:sldId id="287" r:id="rId17"/>
    <p:sldId id="288" r:id="rId18"/>
    <p:sldId id="289" r:id="rId19"/>
    <p:sldId id="290" r:id="rId20"/>
    <p:sldId id="291" r:id="rId21"/>
    <p:sldId id="292" r:id="rId22"/>
    <p:sldId id="293" r:id="rId23"/>
    <p:sldId id="294" r:id="rId24"/>
    <p:sldId id="295" r:id="rId25"/>
    <p:sldId id="259" r:id="rId26"/>
    <p:sldId id="262" r:id="rId27"/>
    <p:sldId id="268" r:id="rId28"/>
    <p:sldId id="269" r:id="rId29"/>
    <p:sldId id="270" r:id="rId30"/>
    <p:sldId id="271" r:id="rId31"/>
    <p:sldId id="263" r:id="rId32"/>
    <p:sldId id="272" r:id="rId33"/>
    <p:sldId id="273" r:id="rId34"/>
    <p:sldId id="260" r:id="rId35"/>
    <p:sldId id="264" r:id="rId36"/>
    <p:sldId id="265" r:id="rId37"/>
    <p:sldId id="261" r:id="rId38"/>
    <p:sldId id="266" r:id="rId39"/>
    <p:sldId id="267" r:id="rId40"/>
    <p:sldId id="27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A4667-7052-4027-A859-C4419ED4DCCB}" v="435" dt="2020-12-02T04:56:34.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8" d="100"/>
          <a:sy n="88" d="100"/>
        </p:scale>
        <p:origin x="120" y="29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Dewey" userId="cdd3f6ac-04b7-4508-bc39-df8ba05dc742" providerId="ADAL" clId="{572A4667-7052-4027-A859-C4419ED4DCCB}"/>
    <pc:docChg chg="undo custSel addSld modSld modMainMaster">
      <pc:chgData name="Ian Dewey" userId="cdd3f6ac-04b7-4508-bc39-df8ba05dc742" providerId="ADAL" clId="{572A4667-7052-4027-A859-C4419ED4DCCB}" dt="2020-12-02T04:56:42.873" v="3402" actId="404"/>
      <pc:docMkLst>
        <pc:docMk/>
      </pc:docMkLst>
      <pc:sldChg chg="modSp mod">
        <pc:chgData name="Ian Dewey" userId="cdd3f6ac-04b7-4508-bc39-df8ba05dc742" providerId="ADAL" clId="{572A4667-7052-4027-A859-C4419ED4DCCB}" dt="2020-12-01T23:03:56.954" v="43" actId="20577"/>
        <pc:sldMkLst>
          <pc:docMk/>
          <pc:sldMk cId="2794839610" sldId="256"/>
        </pc:sldMkLst>
        <pc:spChg chg="mod">
          <ac:chgData name="Ian Dewey" userId="cdd3f6ac-04b7-4508-bc39-df8ba05dc742" providerId="ADAL" clId="{572A4667-7052-4027-A859-C4419ED4DCCB}" dt="2020-12-01T23:03:48.011" v="28" actId="20577"/>
          <ac:spMkLst>
            <pc:docMk/>
            <pc:sldMk cId="2794839610" sldId="256"/>
            <ac:spMk id="2" creationId="{00000000-0000-0000-0000-000000000000}"/>
          </ac:spMkLst>
        </pc:spChg>
        <pc:spChg chg="mod">
          <ac:chgData name="Ian Dewey" userId="cdd3f6ac-04b7-4508-bc39-df8ba05dc742" providerId="ADAL" clId="{572A4667-7052-4027-A859-C4419ED4DCCB}" dt="2020-12-01T23:03:56.954" v="43" actId="20577"/>
          <ac:spMkLst>
            <pc:docMk/>
            <pc:sldMk cId="2794839610" sldId="256"/>
            <ac:spMk id="3" creationId="{00000000-0000-0000-0000-000000000000}"/>
          </ac:spMkLst>
        </pc:spChg>
      </pc:sldChg>
      <pc:sldChg chg="modSp mod">
        <pc:chgData name="Ian Dewey" userId="cdd3f6ac-04b7-4508-bc39-df8ba05dc742" providerId="ADAL" clId="{572A4667-7052-4027-A859-C4419ED4DCCB}" dt="2020-12-01T23:54:19.363" v="1325" actId="20577"/>
        <pc:sldMkLst>
          <pc:docMk/>
          <pc:sldMk cId="3027249135" sldId="257"/>
        </pc:sldMkLst>
        <pc:spChg chg="mod">
          <ac:chgData name="Ian Dewey" userId="cdd3f6ac-04b7-4508-bc39-df8ba05dc742" providerId="ADAL" clId="{572A4667-7052-4027-A859-C4419ED4DCCB}" dt="2020-12-01T23:22:00.682" v="522" actId="20577"/>
          <ac:spMkLst>
            <pc:docMk/>
            <pc:sldMk cId="3027249135" sldId="257"/>
            <ac:spMk id="2" creationId="{00000000-0000-0000-0000-000000000000}"/>
          </ac:spMkLst>
        </pc:spChg>
        <pc:spChg chg="mod">
          <ac:chgData name="Ian Dewey" userId="cdd3f6ac-04b7-4508-bc39-df8ba05dc742" providerId="ADAL" clId="{572A4667-7052-4027-A859-C4419ED4DCCB}" dt="2020-12-01T23:54:19.363" v="1325" actId="20577"/>
          <ac:spMkLst>
            <pc:docMk/>
            <pc:sldMk cId="3027249135" sldId="257"/>
            <ac:spMk id="3" creationId="{00000000-0000-0000-0000-000000000000}"/>
          </ac:spMkLst>
        </pc:spChg>
      </pc:sldChg>
      <pc:sldChg chg="modSp mod">
        <pc:chgData name="Ian Dewey" userId="cdd3f6ac-04b7-4508-bc39-df8ba05dc742" providerId="ADAL" clId="{572A4667-7052-4027-A859-C4419ED4DCCB}" dt="2020-12-01T23:13:36.266" v="124" actId="108"/>
        <pc:sldMkLst>
          <pc:docMk/>
          <pc:sldMk cId="614797219" sldId="258"/>
        </pc:sldMkLst>
        <pc:spChg chg="mod">
          <ac:chgData name="Ian Dewey" userId="cdd3f6ac-04b7-4508-bc39-df8ba05dc742" providerId="ADAL" clId="{572A4667-7052-4027-A859-C4419ED4DCCB}" dt="2020-12-01T23:13:36.266" v="124" actId="108"/>
          <ac:spMkLst>
            <pc:docMk/>
            <pc:sldMk cId="614797219" sldId="258"/>
            <ac:spMk id="3" creationId="{00000000-0000-0000-0000-000000000000}"/>
          </ac:spMkLst>
        </pc:spChg>
      </pc:sldChg>
      <pc:sldChg chg="modSp mod">
        <pc:chgData name="Ian Dewey" userId="cdd3f6ac-04b7-4508-bc39-df8ba05dc742" providerId="ADAL" clId="{572A4667-7052-4027-A859-C4419ED4DCCB}" dt="2020-12-02T04:14:31.960" v="3289" actId="20577"/>
        <pc:sldMkLst>
          <pc:docMk/>
          <pc:sldMk cId="2871471598" sldId="259"/>
        </pc:sldMkLst>
        <pc:spChg chg="mod">
          <ac:chgData name="Ian Dewey" userId="cdd3f6ac-04b7-4508-bc39-df8ba05dc742" providerId="ADAL" clId="{572A4667-7052-4027-A859-C4419ED4DCCB}" dt="2020-12-02T04:14:31.960" v="3289" actId="20577"/>
          <ac:spMkLst>
            <pc:docMk/>
            <pc:sldMk cId="2871471598" sldId="259"/>
            <ac:spMk id="3" creationId="{00000000-0000-0000-0000-000000000000}"/>
          </ac:spMkLst>
        </pc:spChg>
      </pc:sldChg>
      <pc:sldChg chg="modSp">
        <pc:chgData name="Ian Dewey" userId="cdd3f6ac-04b7-4508-bc39-df8ba05dc742" providerId="ADAL" clId="{572A4667-7052-4027-A859-C4419ED4DCCB}" dt="2020-12-02T04:22:44.886" v="3367" actId="20577"/>
        <pc:sldMkLst>
          <pc:docMk/>
          <pc:sldMk cId="1987818997" sldId="260"/>
        </pc:sldMkLst>
        <pc:spChg chg="mod">
          <ac:chgData name="Ian Dewey" userId="cdd3f6ac-04b7-4508-bc39-df8ba05dc742" providerId="ADAL" clId="{572A4667-7052-4027-A859-C4419ED4DCCB}" dt="2020-12-02T04:22:44.886" v="3367" actId="20577"/>
          <ac:spMkLst>
            <pc:docMk/>
            <pc:sldMk cId="1987818997" sldId="260"/>
            <ac:spMk id="3" creationId="{00000000-0000-0000-0000-000000000000}"/>
          </ac:spMkLst>
        </pc:spChg>
      </pc:sldChg>
      <pc:sldChg chg="modSp">
        <pc:chgData name="Ian Dewey" userId="cdd3f6ac-04b7-4508-bc39-df8ba05dc742" providerId="ADAL" clId="{572A4667-7052-4027-A859-C4419ED4DCCB}" dt="2020-12-02T04:24:56.559" v="3385" actId="6549"/>
        <pc:sldMkLst>
          <pc:docMk/>
          <pc:sldMk cId="2691788303" sldId="261"/>
        </pc:sldMkLst>
        <pc:spChg chg="mod">
          <ac:chgData name="Ian Dewey" userId="cdd3f6ac-04b7-4508-bc39-df8ba05dc742" providerId="ADAL" clId="{572A4667-7052-4027-A859-C4419ED4DCCB}" dt="2020-12-02T04:24:56.559" v="3385" actId="6549"/>
          <ac:spMkLst>
            <pc:docMk/>
            <pc:sldMk cId="2691788303" sldId="261"/>
            <ac:spMk id="3" creationId="{00000000-0000-0000-0000-000000000000}"/>
          </ac:spMkLst>
        </pc:spChg>
      </pc:sldChg>
      <pc:sldChg chg="modSp">
        <pc:chgData name="Ian Dewey" userId="cdd3f6ac-04b7-4508-bc39-df8ba05dc742" providerId="ADAL" clId="{572A4667-7052-4027-A859-C4419ED4DCCB}" dt="2020-12-02T04:15:13.366" v="3291"/>
        <pc:sldMkLst>
          <pc:docMk/>
          <pc:sldMk cId="2026805717" sldId="268"/>
        </pc:sldMkLst>
        <pc:spChg chg="mod">
          <ac:chgData name="Ian Dewey" userId="cdd3f6ac-04b7-4508-bc39-df8ba05dc742" providerId="ADAL" clId="{572A4667-7052-4027-A859-C4419ED4DCCB}" dt="2020-12-02T04:15:13.366" v="3291"/>
          <ac:spMkLst>
            <pc:docMk/>
            <pc:sldMk cId="2026805717" sldId="268"/>
            <ac:spMk id="3" creationId="{00000000-0000-0000-0000-000000000000}"/>
          </ac:spMkLst>
        </pc:spChg>
      </pc:sldChg>
      <pc:sldChg chg="modSp mod">
        <pc:chgData name="Ian Dewey" userId="cdd3f6ac-04b7-4508-bc39-df8ba05dc742" providerId="ADAL" clId="{572A4667-7052-4027-A859-C4419ED4DCCB}" dt="2020-12-02T04:15:35.527" v="3293" actId="15"/>
        <pc:sldMkLst>
          <pc:docMk/>
          <pc:sldMk cId="1135603987" sldId="269"/>
        </pc:sldMkLst>
        <pc:spChg chg="mod">
          <ac:chgData name="Ian Dewey" userId="cdd3f6ac-04b7-4508-bc39-df8ba05dc742" providerId="ADAL" clId="{572A4667-7052-4027-A859-C4419ED4DCCB}" dt="2020-12-02T04:15:35.527" v="3293" actId="15"/>
          <ac:spMkLst>
            <pc:docMk/>
            <pc:sldMk cId="1135603987" sldId="269"/>
            <ac:spMk id="3" creationId="{00000000-0000-0000-0000-000000000000}"/>
          </ac:spMkLst>
        </pc:spChg>
      </pc:sldChg>
      <pc:sldChg chg="modSp">
        <pc:chgData name="Ian Dewey" userId="cdd3f6ac-04b7-4508-bc39-df8ba05dc742" providerId="ADAL" clId="{572A4667-7052-4027-A859-C4419ED4DCCB}" dt="2020-12-02T04:16:03.917" v="3296"/>
        <pc:sldMkLst>
          <pc:docMk/>
          <pc:sldMk cId="4236428556" sldId="270"/>
        </pc:sldMkLst>
        <pc:spChg chg="mod">
          <ac:chgData name="Ian Dewey" userId="cdd3f6ac-04b7-4508-bc39-df8ba05dc742" providerId="ADAL" clId="{572A4667-7052-4027-A859-C4419ED4DCCB}" dt="2020-12-02T04:16:03.917" v="3296"/>
          <ac:spMkLst>
            <pc:docMk/>
            <pc:sldMk cId="4236428556" sldId="270"/>
            <ac:spMk id="3" creationId="{00000000-0000-0000-0000-000000000000}"/>
          </ac:spMkLst>
        </pc:spChg>
      </pc:sldChg>
      <pc:sldChg chg="modSp mod">
        <pc:chgData name="Ian Dewey" userId="cdd3f6ac-04b7-4508-bc39-df8ba05dc742" providerId="ADAL" clId="{572A4667-7052-4027-A859-C4419ED4DCCB}" dt="2020-12-02T04:17:56.555" v="3322" actId="20577"/>
        <pc:sldMkLst>
          <pc:docMk/>
          <pc:sldMk cId="1648563477" sldId="271"/>
        </pc:sldMkLst>
        <pc:spChg chg="mod">
          <ac:chgData name="Ian Dewey" userId="cdd3f6ac-04b7-4508-bc39-df8ba05dc742" providerId="ADAL" clId="{572A4667-7052-4027-A859-C4419ED4DCCB}" dt="2020-12-02T04:16:43.358" v="3307" actId="20577"/>
          <ac:spMkLst>
            <pc:docMk/>
            <pc:sldMk cId="1648563477" sldId="271"/>
            <ac:spMk id="2" creationId="{00000000-0000-0000-0000-000000000000}"/>
          </ac:spMkLst>
        </pc:spChg>
        <pc:spChg chg="mod">
          <ac:chgData name="Ian Dewey" userId="cdd3f6ac-04b7-4508-bc39-df8ba05dc742" providerId="ADAL" clId="{572A4667-7052-4027-A859-C4419ED4DCCB}" dt="2020-12-02T04:17:56.555" v="3322" actId="20577"/>
          <ac:spMkLst>
            <pc:docMk/>
            <pc:sldMk cId="1648563477" sldId="271"/>
            <ac:spMk id="3" creationId="{00000000-0000-0000-0000-000000000000}"/>
          </ac:spMkLst>
        </pc:spChg>
      </pc:sldChg>
      <pc:sldChg chg="modSp mod">
        <pc:chgData name="Ian Dewey" userId="cdd3f6ac-04b7-4508-bc39-df8ba05dc742" providerId="ADAL" clId="{572A4667-7052-4027-A859-C4419ED4DCCB}" dt="2020-12-02T04:21:00.121" v="3357"/>
        <pc:sldMkLst>
          <pc:docMk/>
          <pc:sldMk cId="4047679020" sldId="272"/>
        </pc:sldMkLst>
        <pc:spChg chg="mod">
          <ac:chgData name="Ian Dewey" userId="cdd3f6ac-04b7-4508-bc39-df8ba05dc742" providerId="ADAL" clId="{572A4667-7052-4027-A859-C4419ED4DCCB}" dt="2020-12-02T04:21:00.121" v="3357"/>
          <ac:spMkLst>
            <pc:docMk/>
            <pc:sldMk cId="4047679020" sldId="272"/>
            <ac:spMk id="3" creationId="{00000000-0000-0000-0000-000000000000}"/>
          </ac:spMkLst>
        </pc:spChg>
      </pc:sldChg>
      <pc:sldChg chg="modSp mod">
        <pc:chgData name="Ian Dewey" userId="cdd3f6ac-04b7-4508-bc39-df8ba05dc742" providerId="ADAL" clId="{572A4667-7052-4027-A859-C4419ED4DCCB}" dt="2020-12-02T04:56:42.873" v="3402" actId="404"/>
        <pc:sldMkLst>
          <pc:docMk/>
          <pc:sldMk cId="1129995029" sldId="274"/>
        </pc:sldMkLst>
        <pc:spChg chg="mod">
          <ac:chgData name="Ian Dewey" userId="cdd3f6ac-04b7-4508-bc39-df8ba05dc742" providerId="ADAL" clId="{572A4667-7052-4027-A859-C4419ED4DCCB}" dt="2020-12-02T04:56:42.873" v="3402" actId="404"/>
          <ac:spMkLst>
            <pc:docMk/>
            <pc:sldMk cId="1129995029" sldId="274"/>
            <ac:spMk id="3" creationId="{00000000-0000-0000-0000-000000000000}"/>
          </ac:spMkLst>
        </pc:spChg>
      </pc:sldChg>
      <pc:sldChg chg="modSp new mod">
        <pc:chgData name="Ian Dewey" userId="cdd3f6ac-04b7-4508-bc39-df8ba05dc742" providerId="ADAL" clId="{572A4667-7052-4027-A859-C4419ED4DCCB}" dt="2020-12-01T23:10:34.370" v="98" actId="20577"/>
        <pc:sldMkLst>
          <pc:docMk/>
          <pc:sldMk cId="4048203499" sldId="275"/>
        </pc:sldMkLst>
        <pc:spChg chg="mod">
          <ac:chgData name="Ian Dewey" userId="cdd3f6ac-04b7-4508-bc39-df8ba05dc742" providerId="ADAL" clId="{572A4667-7052-4027-A859-C4419ED4DCCB}" dt="2020-12-01T23:08:15.976" v="70" actId="20577"/>
          <ac:spMkLst>
            <pc:docMk/>
            <pc:sldMk cId="4048203499" sldId="275"/>
            <ac:spMk id="2" creationId="{629953F6-FF4F-4DA1-9722-C657A10EEA36}"/>
          </ac:spMkLst>
        </pc:spChg>
        <pc:spChg chg="mod">
          <ac:chgData name="Ian Dewey" userId="cdd3f6ac-04b7-4508-bc39-df8ba05dc742" providerId="ADAL" clId="{572A4667-7052-4027-A859-C4419ED4DCCB}" dt="2020-12-01T23:10:34.370" v="98" actId="20577"/>
          <ac:spMkLst>
            <pc:docMk/>
            <pc:sldMk cId="4048203499" sldId="275"/>
            <ac:spMk id="3" creationId="{E359FF3C-3466-4EE0-8F0A-36CF31713981}"/>
          </ac:spMkLst>
        </pc:spChg>
      </pc:sldChg>
      <pc:sldChg chg="modSp new mod">
        <pc:chgData name="Ian Dewey" userId="cdd3f6ac-04b7-4508-bc39-df8ba05dc742" providerId="ADAL" clId="{572A4667-7052-4027-A859-C4419ED4DCCB}" dt="2020-12-01T23:18:04.512" v="431" actId="207"/>
        <pc:sldMkLst>
          <pc:docMk/>
          <pc:sldMk cId="2857310418" sldId="276"/>
        </pc:sldMkLst>
        <pc:spChg chg="mod">
          <ac:chgData name="Ian Dewey" userId="cdd3f6ac-04b7-4508-bc39-df8ba05dc742" providerId="ADAL" clId="{572A4667-7052-4027-A859-C4419ED4DCCB}" dt="2020-12-01T23:14:24.693" v="138" actId="313"/>
          <ac:spMkLst>
            <pc:docMk/>
            <pc:sldMk cId="2857310418" sldId="276"/>
            <ac:spMk id="2" creationId="{35950705-8C81-40AE-A3DB-8AD9A0832086}"/>
          </ac:spMkLst>
        </pc:spChg>
        <pc:spChg chg="mod">
          <ac:chgData name="Ian Dewey" userId="cdd3f6ac-04b7-4508-bc39-df8ba05dc742" providerId="ADAL" clId="{572A4667-7052-4027-A859-C4419ED4DCCB}" dt="2020-12-01T23:18:04.512" v="431" actId="207"/>
          <ac:spMkLst>
            <pc:docMk/>
            <pc:sldMk cId="2857310418" sldId="276"/>
            <ac:spMk id="3" creationId="{E385797F-3423-4605-9C93-901A9575ED8B}"/>
          </ac:spMkLst>
        </pc:spChg>
      </pc:sldChg>
      <pc:sldChg chg="addSp delSp modSp new mod">
        <pc:chgData name="Ian Dewey" userId="cdd3f6ac-04b7-4508-bc39-df8ba05dc742" providerId="ADAL" clId="{572A4667-7052-4027-A859-C4419ED4DCCB}" dt="2020-12-01T23:20:50.528" v="511" actId="20577"/>
        <pc:sldMkLst>
          <pc:docMk/>
          <pc:sldMk cId="2578630876" sldId="277"/>
        </pc:sldMkLst>
        <pc:spChg chg="mod">
          <ac:chgData name="Ian Dewey" userId="cdd3f6ac-04b7-4508-bc39-df8ba05dc742" providerId="ADAL" clId="{572A4667-7052-4027-A859-C4419ED4DCCB}" dt="2020-12-01T23:20:50.528" v="511" actId="20577"/>
          <ac:spMkLst>
            <pc:docMk/>
            <pc:sldMk cId="2578630876" sldId="277"/>
            <ac:spMk id="2" creationId="{522DA024-C373-4F9A-B681-F90706070FA8}"/>
          </ac:spMkLst>
        </pc:spChg>
        <pc:spChg chg="del">
          <ac:chgData name="Ian Dewey" userId="cdd3f6ac-04b7-4508-bc39-df8ba05dc742" providerId="ADAL" clId="{572A4667-7052-4027-A859-C4419ED4DCCB}" dt="2020-12-01T23:19:12.115" v="451" actId="3680"/>
          <ac:spMkLst>
            <pc:docMk/>
            <pc:sldMk cId="2578630876" sldId="277"/>
            <ac:spMk id="3" creationId="{4E7C4236-951D-404B-AC1C-E32B0486FDEE}"/>
          </ac:spMkLst>
        </pc:spChg>
        <pc:graphicFrameChg chg="add mod ord modGraphic">
          <ac:chgData name="Ian Dewey" userId="cdd3f6ac-04b7-4508-bc39-df8ba05dc742" providerId="ADAL" clId="{572A4667-7052-4027-A859-C4419ED4DCCB}" dt="2020-12-01T23:20:18.702" v="501" actId="403"/>
          <ac:graphicFrameMkLst>
            <pc:docMk/>
            <pc:sldMk cId="2578630876" sldId="277"/>
            <ac:graphicFrameMk id="4" creationId="{74BB0DE7-4EE6-4F72-92F9-210D79D1F0AA}"/>
          </ac:graphicFrameMkLst>
        </pc:graphicFrameChg>
      </pc:sldChg>
      <pc:sldChg chg="modSp new mod">
        <pc:chgData name="Ian Dewey" userId="cdd3f6ac-04b7-4508-bc39-df8ba05dc742" providerId="ADAL" clId="{572A4667-7052-4027-A859-C4419ED4DCCB}" dt="2020-12-01T23:26:58.116" v="935" actId="20577"/>
        <pc:sldMkLst>
          <pc:docMk/>
          <pc:sldMk cId="4051876519" sldId="278"/>
        </pc:sldMkLst>
        <pc:spChg chg="mod">
          <ac:chgData name="Ian Dewey" userId="cdd3f6ac-04b7-4508-bc39-df8ba05dc742" providerId="ADAL" clId="{572A4667-7052-4027-A859-C4419ED4DCCB}" dt="2020-12-01T23:22:43.370" v="538" actId="20577"/>
          <ac:spMkLst>
            <pc:docMk/>
            <pc:sldMk cId="4051876519" sldId="278"/>
            <ac:spMk id="2" creationId="{7B6A4EA3-DD6D-47F5-B87E-EFBDF6D4AE7B}"/>
          </ac:spMkLst>
        </pc:spChg>
        <pc:spChg chg="mod">
          <ac:chgData name="Ian Dewey" userId="cdd3f6ac-04b7-4508-bc39-df8ba05dc742" providerId="ADAL" clId="{572A4667-7052-4027-A859-C4419ED4DCCB}" dt="2020-12-01T23:26:58.116" v="935" actId="20577"/>
          <ac:spMkLst>
            <pc:docMk/>
            <pc:sldMk cId="4051876519" sldId="278"/>
            <ac:spMk id="3" creationId="{8C06BAA4-95E0-4F6E-95DA-FEBBAE4CFAC3}"/>
          </ac:spMkLst>
        </pc:spChg>
      </pc:sldChg>
      <pc:sldChg chg="modSp new mod">
        <pc:chgData name="Ian Dewey" userId="cdd3f6ac-04b7-4508-bc39-df8ba05dc742" providerId="ADAL" clId="{572A4667-7052-4027-A859-C4419ED4DCCB}" dt="2020-12-01T23:32:38.716" v="1261" actId="20577"/>
        <pc:sldMkLst>
          <pc:docMk/>
          <pc:sldMk cId="1532292328" sldId="279"/>
        </pc:sldMkLst>
        <pc:spChg chg="mod">
          <ac:chgData name="Ian Dewey" userId="cdd3f6ac-04b7-4508-bc39-df8ba05dc742" providerId="ADAL" clId="{572A4667-7052-4027-A859-C4419ED4DCCB}" dt="2020-12-01T23:27:41.187" v="953" actId="20577"/>
          <ac:spMkLst>
            <pc:docMk/>
            <pc:sldMk cId="1532292328" sldId="279"/>
            <ac:spMk id="2" creationId="{CE5B564B-A054-4A01-B992-B40404D12164}"/>
          </ac:spMkLst>
        </pc:spChg>
        <pc:spChg chg="mod">
          <ac:chgData name="Ian Dewey" userId="cdd3f6ac-04b7-4508-bc39-df8ba05dc742" providerId="ADAL" clId="{572A4667-7052-4027-A859-C4419ED4DCCB}" dt="2020-12-01T23:32:38.716" v="1261" actId="20577"/>
          <ac:spMkLst>
            <pc:docMk/>
            <pc:sldMk cId="1532292328" sldId="279"/>
            <ac:spMk id="3" creationId="{1CB534D1-6583-4415-B262-35344B42E4AB}"/>
          </ac:spMkLst>
        </pc:spChg>
      </pc:sldChg>
      <pc:sldChg chg="addSp modSp new mod">
        <pc:chgData name="Ian Dewey" userId="cdd3f6ac-04b7-4508-bc39-df8ba05dc742" providerId="ADAL" clId="{572A4667-7052-4027-A859-C4419ED4DCCB}" dt="2020-12-02T01:06:25.520" v="1753" actId="20577"/>
        <pc:sldMkLst>
          <pc:docMk/>
          <pc:sldMk cId="2236584705" sldId="280"/>
        </pc:sldMkLst>
        <pc:spChg chg="mod">
          <ac:chgData name="Ian Dewey" userId="cdd3f6ac-04b7-4508-bc39-df8ba05dc742" providerId="ADAL" clId="{572A4667-7052-4027-A859-C4419ED4DCCB}" dt="2020-12-02T01:06:25.520" v="1753" actId="20577"/>
          <ac:spMkLst>
            <pc:docMk/>
            <pc:sldMk cId="2236584705" sldId="280"/>
            <ac:spMk id="2" creationId="{4269402E-B80C-4885-8856-05D674B3BFBC}"/>
          </ac:spMkLst>
        </pc:spChg>
        <pc:spChg chg="mod">
          <ac:chgData name="Ian Dewey" userId="cdd3f6ac-04b7-4508-bc39-df8ba05dc742" providerId="ADAL" clId="{572A4667-7052-4027-A859-C4419ED4DCCB}" dt="2020-12-02T01:00:22.389" v="1524" actId="207"/>
          <ac:spMkLst>
            <pc:docMk/>
            <pc:sldMk cId="2236584705" sldId="280"/>
            <ac:spMk id="3" creationId="{BE6769E0-3E98-4338-AF4F-2569A777AE27}"/>
          </ac:spMkLst>
        </pc:spChg>
        <pc:picChg chg="add mod">
          <ac:chgData name="Ian Dewey" userId="cdd3f6ac-04b7-4508-bc39-df8ba05dc742" providerId="ADAL" clId="{572A4667-7052-4027-A859-C4419ED4DCCB}" dt="2020-12-02T00:55:27.381" v="1354" actId="14100"/>
          <ac:picMkLst>
            <pc:docMk/>
            <pc:sldMk cId="2236584705" sldId="280"/>
            <ac:picMk id="5" creationId="{4F577524-2EE7-4C89-BF39-49733AC8A8D0}"/>
          </ac:picMkLst>
        </pc:picChg>
      </pc:sldChg>
      <pc:sldChg chg="modSp add mod">
        <pc:chgData name="Ian Dewey" userId="cdd3f6ac-04b7-4508-bc39-df8ba05dc742" providerId="ADAL" clId="{572A4667-7052-4027-A859-C4419ED4DCCB}" dt="2020-12-02T01:06:41.225" v="1754"/>
        <pc:sldMkLst>
          <pc:docMk/>
          <pc:sldMk cId="4234636964" sldId="281"/>
        </pc:sldMkLst>
        <pc:spChg chg="mod">
          <ac:chgData name="Ian Dewey" userId="cdd3f6ac-04b7-4508-bc39-df8ba05dc742" providerId="ADAL" clId="{572A4667-7052-4027-A859-C4419ED4DCCB}" dt="2020-12-02T01:06:41.225" v="1754"/>
          <ac:spMkLst>
            <pc:docMk/>
            <pc:sldMk cId="4234636964" sldId="281"/>
            <ac:spMk id="2" creationId="{4269402E-B80C-4885-8856-05D674B3BFBC}"/>
          </ac:spMkLst>
        </pc:spChg>
        <pc:spChg chg="mod">
          <ac:chgData name="Ian Dewey" userId="cdd3f6ac-04b7-4508-bc39-df8ba05dc742" providerId="ADAL" clId="{572A4667-7052-4027-A859-C4419ED4DCCB}" dt="2020-12-02T01:02:33.395" v="1581" actId="6549"/>
          <ac:spMkLst>
            <pc:docMk/>
            <pc:sldMk cId="4234636964" sldId="281"/>
            <ac:spMk id="3" creationId="{BE6769E0-3E98-4338-AF4F-2569A777AE27}"/>
          </ac:spMkLst>
        </pc:spChg>
      </pc:sldChg>
      <pc:sldChg chg="modSp add mod">
        <pc:chgData name="Ian Dewey" userId="cdd3f6ac-04b7-4508-bc39-df8ba05dc742" providerId="ADAL" clId="{572A4667-7052-4027-A859-C4419ED4DCCB}" dt="2020-12-02T01:06:46.316" v="1755"/>
        <pc:sldMkLst>
          <pc:docMk/>
          <pc:sldMk cId="2201711716" sldId="282"/>
        </pc:sldMkLst>
        <pc:spChg chg="mod">
          <ac:chgData name="Ian Dewey" userId="cdd3f6ac-04b7-4508-bc39-df8ba05dc742" providerId="ADAL" clId="{572A4667-7052-4027-A859-C4419ED4DCCB}" dt="2020-12-02T01:06:46.316" v="1755"/>
          <ac:spMkLst>
            <pc:docMk/>
            <pc:sldMk cId="2201711716" sldId="282"/>
            <ac:spMk id="2" creationId="{4269402E-B80C-4885-8856-05D674B3BFBC}"/>
          </ac:spMkLst>
        </pc:spChg>
        <pc:spChg chg="mod">
          <ac:chgData name="Ian Dewey" userId="cdd3f6ac-04b7-4508-bc39-df8ba05dc742" providerId="ADAL" clId="{572A4667-7052-4027-A859-C4419ED4DCCB}" dt="2020-12-02T01:04:05.149" v="1668" actId="207"/>
          <ac:spMkLst>
            <pc:docMk/>
            <pc:sldMk cId="2201711716" sldId="282"/>
            <ac:spMk id="3" creationId="{BE6769E0-3E98-4338-AF4F-2569A777AE27}"/>
          </ac:spMkLst>
        </pc:spChg>
      </pc:sldChg>
      <pc:sldChg chg="modSp add mod">
        <pc:chgData name="Ian Dewey" userId="cdd3f6ac-04b7-4508-bc39-df8ba05dc742" providerId="ADAL" clId="{572A4667-7052-4027-A859-C4419ED4DCCB}" dt="2020-12-02T01:06:51.600" v="1756"/>
        <pc:sldMkLst>
          <pc:docMk/>
          <pc:sldMk cId="2466539885" sldId="283"/>
        </pc:sldMkLst>
        <pc:spChg chg="mod">
          <ac:chgData name="Ian Dewey" userId="cdd3f6ac-04b7-4508-bc39-df8ba05dc742" providerId="ADAL" clId="{572A4667-7052-4027-A859-C4419ED4DCCB}" dt="2020-12-02T01:06:51.600" v="1756"/>
          <ac:spMkLst>
            <pc:docMk/>
            <pc:sldMk cId="2466539885" sldId="283"/>
            <ac:spMk id="2" creationId="{4269402E-B80C-4885-8856-05D674B3BFBC}"/>
          </ac:spMkLst>
        </pc:spChg>
        <pc:spChg chg="mod">
          <ac:chgData name="Ian Dewey" userId="cdd3f6ac-04b7-4508-bc39-df8ba05dc742" providerId="ADAL" clId="{572A4667-7052-4027-A859-C4419ED4DCCB}" dt="2020-12-02T01:04:42.809" v="1680" actId="207"/>
          <ac:spMkLst>
            <pc:docMk/>
            <pc:sldMk cId="2466539885" sldId="283"/>
            <ac:spMk id="3" creationId="{BE6769E0-3E98-4338-AF4F-2569A777AE27}"/>
          </ac:spMkLst>
        </pc:spChg>
      </pc:sldChg>
      <pc:sldChg chg="modSp add mod">
        <pc:chgData name="Ian Dewey" userId="cdd3f6ac-04b7-4508-bc39-df8ba05dc742" providerId="ADAL" clId="{572A4667-7052-4027-A859-C4419ED4DCCB}" dt="2020-12-02T01:06:56.783" v="1757"/>
        <pc:sldMkLst>
          <pc:docMk/>
          <pc:sldMk cId="2210230120" sldId="284"/>
        </pc:sldMkLst>
        <pc:spChg chg="mod">
          <ac:chgData name="Ian Dewey" userId="cdd3f6ac-04b7-4508-bc39-df8ba05dc742" providerId="ADAL" clId="{572A4667-7052-4027-A859-C4419ED4DCCB}" dt="2020-12-02T01:06:56.783" v="1757"/>
          <ac:spMkLst>
            <pc:docMk/>
            <pc:sldMk cId="2210230120" sldId="284"/>
            <ac:spMk id="2" creationId="{4269402E-B80C-4885-8856-05D674B3BFBC}"/>
          </ac:spMkLst>
        </pc:spChg>
        <pc:spChg chg="mod">
          <ac:chgData name="Ian Dewey" userId="cdd3f6ac-04b7-4508-bc39-df8ba05dc742" providerId="ADAL" clId="{572A4667-7052-4027-A859-C4419ED4DCCB}" dt="2020-12-02T01:06:05.546" v="1738" actId="207"/>
          <ac:spMkLst>
            <pc:docMk/>
            <pc:sldMk cId="2210230120" sldId="284"/>
            <ac:spMk id="3" creationId="{BE6769E0-3E98-4338-AF4F-2569A777AE27}"/>
          </ac:spMkLst>
        </pc:spChg>
      </pc:sldChg>
      <pc:sldChg chg="modSp add mod">
        <pc:chgData name="Ian Dewey" userId="cdd3f6ac-04b7-4508-bc39-df8ba05dc742" providerId="ADAL" clId="{572A4667-7052-4027-A859-C4419ED4DCCB}" dt="2020-12-02T01:10:23.356" v="2019" actId="27636"/>
        <pc:sldMkLst>
          <pc:docMk/>
          <pc:sldMk cId="2287697035" sldId="285"/>
        </pc:sldMkLst>
        <pc:spChg chg="mod">
          <ac:chgData name="Ian Dewey" userId="cdd3f6ac-04b7-4508-bc39-df8ba05dc742" providerId="ADAL" clId="{572A4667-7052-4027-A859-C4419ED4DCCB}" dt="2020-12-02T01:07:28.146" v="1771" actId="20577"/>
          <ac:spMkLst>
            <pc:docMk/>
            <pc:sldMk cId="2287697035" sldId="285"/>
            <ac:spMk id="2" creationId="{4269402E-B80C-4885-8856-05D674B3BFBC}"/>
          </ac:spMkLst>
        </pc:spChg>
        <pc:spChg chg="mod">
          <ac:chgData name="Ian Dewey" userId="cdd3f6ac-04b7-4508-bc39-df8ba05dc742" providerId="ADAL" clId="{572A4667-7052-4027-A859-C4419ED4DCCB}" dt="2020-12-02T01:10:23.356" v="2019" actId="27636"/>
          <ac:spMkLst>
            <pc:docMk/>
            <pc:sldMk cId="2287697035" sldId="285"/>
            <ac:spMk id="3" creationId="{BE6769E0-3E98-4338-AF4F-2569A777AE27}"/>
          </ac:spMkLst>
        </pc:spChg>
      </pc:sldChg>
      <pc:sldChg chg="addSp delSp modSp new mod">
        <pc:chgData name="Ian Dewey" userId="cdd3f6ac-04b7-4508-bc39-df8ba05dc742" providerId="ADAL" clId="{572A4667-7052-4027-A859-C4419ED4DCCB}" dt="2020-12-02T03:43:18.596" v="2026" actId="22"/>
        <pc:sldMkLst>
          <pc:docMk/>
          <pc:sldMk cId="381238700" sldId="286"/>
        </pc:sldMkLst>
        <pc:spChg chg="mod">
          <ac:chgData name="Ian Dewey" userId="cdd3f6ac-04b7-4508-bc39-df8ba05dc742" providerId="ADAL" clId="{572A4667-7052-4027-A859-C4419ED4DCCB}" dt="2020-12-02T03:36:47.963" v="2025" actId="20577"/>
          <ac:spMkLst>
            <pc:docMk/>
            <pc:sldMk cId="381238700" sldId="286"/>
            <ac:spMk id="2" creationId="{D3AB61B5-B282-4B86-868E-259AD82FED3C}"/>
          </ac:spMkLst>
        </pc:spChg>
        <pc:spChg chg="del">
          <ac:chgData name="Ian Dewey" userId="cdd3f6ac-04b7-4508-bc39-df8ba05dc742" providerId="ADAL" clId="{572A4667-7052-4027-A859-C4419ED4DCCB}" dt="2020-12-02T03:43:18.596" v="2026" actId="22"/>
          <ac:spMkLst>
            <pc:docMk/>
            <pc:sldMk cId="381238700" sldId="286"/>
            <ac:spMk id="3" creationId="{F5F47CAD-F25F-4305-8F04-D779FFBC05CF}"/>
          </ac:spMkLst>
        </pc:spChg>
        <pc:picChg chg="add mod ord">
          <ac:chgData name="Ian Dewey" userId="cdd3f6ac-04b7-4508-bc39-df8ba05dc742" providerId="ADAL" clId="{572A4667-7052-4027-A859-C4419ED4DCCB}" dt="2020-12-02T03:43:18.596" v="2026" actId="22"/>
          <ac:picMkLst>
            <pc:docMk/>
            <pc:sldMk cId="381238700" sldId="286"/>
            <ac:picMk id="5" creationId="{DB8B9ECA-21E1-4361-AF9D-C4AF99AFA387}"/>
          </ac:picMkLst>
        </pc:picChg>
      </pc:sldChg>
      <pc:sldChg chg="modSp new mod">
        <pc:chgData name="Ian Dewey" userId="cdd3f6ac-04b7-4508-bc39-df8ba05dc742" providerId="ADAL" clId="{572A4667-7052-4027-A859-C4419ED4DCCB}" dt="2020-12-02T03:44:19.697" v="2134" actId="20577"/>
        <pc:sldMkLst>
          <pc:docMk/>
          <pc:sldMk cId="2596554881" sldId="287"/>
        </pc:sldMkLst>
        <pc:spChg chg="mod">
          <ac:chgData name="Ian Dewey" userId="cdd3f6ac-04b7-4508-bc39-df8ba05dc742" providerId="ADAL" clId="{572A4667-7052-4027-A859-C4419ED4DCCB}" dt="2020-12-02T03:43:41.331" v="2052" actId="20577"/>
          <ac:spMkLst>
            <pc:docMk/>
            <pc:sldMk cId="2596554881" sldId="287"/>
            <ac:spMk id="2" creationId="{8C11C362-1E10-46C7-B1E0-97B49FA369CE}"/>
          </ac:spMkLst>
        </pc:spChg>
        <pc:spChg chg="mod">
          <ac:chgData name="Ian Dewey" userId="cdd3f6ac-04b7-4508-bc39-df8ba05dc742" providerId="ADAL" clId="{572A4667-7052-4027-A859-C4419ED4DCCB}" dt="2020-12-02T03:44:19.697" v="2134" actId="20577"/>
          <ac:spMkLst>
            <pc:docMk/>
            <pc:sldMk cId="2596554881" sldId="287"/>
            <ac:spMk id="3" creationId="{E70837AD-4AD2-48F6-BF39-0BFE760CA0FA}"/>
          </ac:spMkLst>
        </pc:spChg>
      </pc:sldChg>
      <pc:sldChg chg="addSp modSp new mod">
        <pc:chgData name="Ian Dewey" userId="cdd3f6ac-04b7-4508-bc39-df8ba05dc742" providerId="ADAL" clId="{572A4667-7052-4027-A859-C4419ED4DCCB}" dt="2020-12-02T03:46:30.927" v="2298" actId="20577"/>
        <pc:sldMkLst>
          <pc:docMk/>
          <pc:sldMk cId="1187099611" sldId="288"/>
        </pc:sldMkLst>
        <pc:spChg chg="mod">
          <ac:chgData name="Ian Dewey" userId="cdd3f6ac-04b7-4508-bc39-df8ba05dc742" providerId="ADAL" clId="{572A4667-7052-4027-A859-C4419ED4DCCB}" dt="2020-12-02T03:46:30.927" v="2298" actId="20577"/>
          <ac:spMkLst>
            <pc:docMk/>
            <pc:sldMk cId="1187099611" sldId="288"/>
            <ac:spMk id="2" creationId="{E2143E1C-16B3-48B3-AB5C-D3002E21CB23}"/>
          </ac:spMkLst>
        </pc:spChg>
        <pc:spChg chg="mod">
          <ac:chgData name="Ian Dewey" userId="cdd3f6ac-04b7-4508-bc39-df8ba05dc742" providerId="ADAL" clId="{572A4667-7052-4027-A859-C4419ED4DCCB}" dt="2020-12-02T03:46:20.883" v="2285" actId="207"/>
          <ac:spMkLst>
            <pc:docMk/>
            <pc:sldMk cId="1187099611" sldId="288"/>
            <ac:spMk id="3" creationId="{36F273BF-3703-418E-A192-03566DF9996C}"/>
          </ac:spMkLst>
        </pc:spChg>
        <pc:picChg chg="add mod">
          <ac:chgData name="Ian Dewey" userId="cdd3f6ac-04b7-4508-bc39-df8ba05dc742" providerId="ADAL" clId="{572A4667-7052-4027-A859-C4419ED4DCCB}" dt="2020-12-02T03:45:00.977" v="2139" actId="1076"/>
          <ac:picMkLst>
            <pc:docMk/>
            <pc:sldMk cId="1187099611" sldId="288"/>
            <ac:picMk id="5" creationId="{70E3DBE3-5FB0-4E85-8033-81098962CFCF}"/>
          </ac:picMkLst>
        </pc:picChg>
      </pc:sldChg>
      <pc:sldChg chg="modSp add mod">
        <pc:chgData name="Ian Dewey" userId="cdd3f6ac-04b7-4508-bc39-df8ba05dc742" providerId="ADAL" clId="{572A4667-7052-4027-A859-C4419ED4DCCB}" dt="2020-12-02T03:47:25.975" v="2369" actId="207"/>
        <pc:sldMkLst>
          <pc:docMk/>
          <pc:sldMk cId="387808906" sldId="289"/>
        </pc:sldMkLst>
        <pc:spChg chg="mod">
          <ac:chgData name="Ian Dewey" userId="cdd3f6ac-04b7-4508-bc39-df8ba05dc742" providerId="ADAL" clId="{572A4667-7052-4027-A859-C4419ED4DCCB}" dt="2020-12-02T03:47:25.975" v="2369" actId="207"/>
          <ac:spMkLst>
            <pc:docMk/>
            <pc:sldMk cId="387808906" sldId="289"/>
            <ac:spMk id="3" creationId="{36F273BF-3703-418E-A192-03566DF9996C}"/>
          </ac:spMkLst>
        </pc:spChg>
      </pc:sldChg>
      <pc:sldChg chg="modSp add mod">
        <pc:chgData name="Ian Dewey" userId="cdd3f6ac-04b7-4508-bc39-df8ba05dc742" providerId="ADAL" clId="{572A4667-7052-4027-A859-C4419ED4DCCB}" dt="2020-12-02T03:48:55.096" v="2493" actId="207"/>
        <pc:sldMkLst>
          <pc:docMk/>
          <pc:sldMk cId="2351077355" sldId="290"/>
        </pc:sldMkLst>
        <pc:spChg chg="mod">
          <ac:chgData name="Ian Dewey" userId="cdd3f6ac-04b7-4508-bc39-df8ba05dc742" providerId="ADAL" clId="{572A4667-7052-4027-A859-C4419ED4DCCB}" dt="2020-12-02T03:48:55.096" v="2493" actId="207"/>
          <ac:spMkLst>
            <pc:docMk/>
            <pc:sldMk cId="2351077355" sldId="290"/>
            <ac:spMk id="3" creationId="{36F273BF-3703-418E-A192-03566DF9996C}"/>
          </ac:spMkLst>
        </pc:spChg>
      </pc:sldChg>
      <pc:sldChg chg="modSp add mod">
        <pc:chgData name="Ian Dewey" userId="cdd3f6ac-04b7-4508-bc39-df8ba05dc742" providerId="ADAL" clId="{572A4667-7052-4027-A859-C4419ED4DCCB}" dt="2020-12-02T03:54:20.600" v="2521" actId="20577"/>
        <pc:sldMkLst>
          <pc:docMk/>
          <pc:sldMk cId="4206847010" sldId="291"/>
        </pc:sldMkLst>
        <pc:spChg chg="mod">
          <ac:chgData name="Ian Dewey" userId="cdd3f6ac-04b7-4508-bc39-df8ba05dc742" providerId="ADAL" clId="{572A4667-7052-4027-A859-C4419ED4DCCB}" dt="2020-12-02T03:54:20.600" v="2521" actId="20577"/>
          <ac:spMkLst>
            <pc:docMk/>
            <pc:sldMk cId="4206847010" sldId="291"/>
            <ac:spMk id="3" creationId="{36F273BF-3703-418E-A192-03566DF9996C}"/>
          </ac:spMkLst>
        </pc:spChg>
      </pc:sldChg>
      <pc:sldChg chg="modSp add mod">
        <pc:chgData name="Ian Dewey" userId="cdd3f6ac-04b7-4508-bc39-df8ba05dc742" providerId="ADAL" clId="{572A4667-7052-4027-A859-C4419ED4DCCB}" dt="2020-12-02T04:04:12.906" v="2678" actId="20577"/>
        <pc:sldMkLst>
          <pc:docMk/>
          <pc:sldMk cId="2886297614" sldId="292"/>
        </pc:sldMkLst>
        <pc:spChg chg="mod">
          <ac:chgData name="Ian Dewey" userId="cdd3f6ac-04b7-4508-bc39-df8ba05dc742" providerId="ADAL" clId="{572A4667-7052-4027-A859-C4419ED4DCCB}" dt="2020-12-02T04:04:12.906" v="2678" actId="20577"/>
          <ac:spMkLst>
            <pc:docMk/>
            <pc:sldMk cId="2886297614" sldId="292"/>
            <ac:spMk id="3" creationId="{36F273BF-3703-418E-A192-03566DF9996C}"/>
          </ac:spMkLst>
        </pc:spChg>
      </pc:sldChg>
      <pc:sldChg chg="modSp new mod">
        <pc:chgData name="Ian Dewey" userId="cdd3f6ac-04b7-4508-bc39-df8ba05dc742" providerId="ADAL" clId="{572A4667-7052-4027-A859-C4419ED4DCCB}" dt="2020-12-02T04:06:23.161" v="2911" actId="27636"/>
        <pc:sldMkLst>
          <pc:docMk/>
          <pc:sldMk cId="819203737" sldId="293"/>
        </pc:sldMkLst>
        <pc:spChg chg="mod">
          <ac:chgData name="Ian Dewey" userId="cdd3f6ac-04b7-4508-bc39-df8ba05dc742" providerId="ADAL" clId="{572A4667-7052-4027-A859-C4419ED4DCCB}" dt="2020-12-02T04:04:48.165" v="2693" actId="20577"/>
          <ac:spMkLst>
            <pc:docMk/>
            <pc:sldMk cId="819203737" sldId="293"/>
            <ac:spMk id="2" creationId="{78C7C03F-E6A5-40FC-AF2A-851C8BF64588}"/>
          </ac:spMkLst>
        </pc:spChg>
        <pc:spChg chg="mod">
          <ac:chgData name="Ian Dewey" userId="cdd3f6ac-04b7-4508-bc39-df8ba05dc742" providerId="ADAL" clId="{572A4667-7052-4027-A859-C4419ED4DCCB}" dt="2020-12-02T04:06:23.161" v="2911" actId="27636"/>
          <ac:spMkLst>
            <pc:docMk/>
            <pc:sldMk cId="819203737" sldId="293"/>
            <ac:spMk id="3" creationId="{4F02B033-D99F-43CE-8C63-282AA0579385}"/>
          </ac:spMkLst>
        </pc:spChg>
      </pc:sldChg>
      <pc:sldChg chg="modSp new mod">
        <pc:chgData name="Ian Dewey" userId="cdd3f6ac-04b7-4508-bc39-df8ba05dc742" providerId="ADAL" clId="{572A4667-7052-4027-A859-C4419ED4DCCB}" dt="2020-12-02T04:06:49.212" v="2934" actId="20577"/>
        <pc:sldMkLst>
          <pc:docMk/>
          <pc:sldMk cId="239533960" sldId="294"/>
        </pc:sldMkLst>
        <pc:spChg chg="mod">
          <ac:chgData name="Ian Dewey" userId="cdd3f6ac-04b7-4508-bc39-df8ba05dc742" providerId="ADAL" clId="{572A4667-7052-4027-A859-C4419ED4DCCB}" dt="2020-12-02T04:06:49.212" v="2934" actId="20577"/>
          <ac:spMkLst>
            <pc:docMk/>
            <pc:sldMk cId="239533960" sldId="294"/>
            <ac:spMk id="2" creationId="{4B0E6D8C-7AB5-4FFF-B03B-DBC52AAA49B7}"/>
          </ac:spMkLst>
        </pc:spChg>
      </pc:sldChg>
      <pc:sldChg chg="addSp modSp new mod">
        <pc:chgData name="Ian Dewey" userId="cdd3f6ac-04b7-4508-bc39-df8ba05dc742" providerId="ADAL" clId="{572A4667-7052-4027-A859-C4419ED4DCCB}" dt="2020-12-02T04:12:59.724" v="3270" actId="20577"/>
        <pc:sldMkLst>
          <pc:docMk/>
          <pc:sldMk cId="1766289508" sldId="295"/>
        </pc:sldMkLst>
        <pc:spChg chg="mod">
          <ac:chgData name="Ian Dewey" userId="cdd3f6ac-04b7-4508-bc39-df8ba05dc742" providerId="ADAL" clId="{572A4667-7052-4027-A859-C4419ED4DCCB}" dt="2020-12-02T04:10:15.505" v="2945" actId="20577"/>
          <ac:spMkLst>
            <pc:docMk/>
            <pc:sldMk cId="1766289508" sldId="295"/>
            <ac:spMk id="2" creationId="{D69B8543-0351-487D-8357-B66336CA4328}"/>
          </ac:spMkLst>
        </pc:spChg>
        <pc:spChg chg="mod">
          <ac:chgData name="Ian Dewey" userId="cdd3f6ac-04b7-4508-bc39-df8ba05dc742" providerId="ADAL" clId="{572A4667-7052-4027-A859-C4419ED4DCCB}" dt="2020-12-02T04:12:59.724" v="3270" actId="20577"/>
          <ac:spMkLst>
            <pc:docMk/>
            <pc:sldMk cId="1766289508" sldId="295"/>
            <ac:spMk id="3" creationId="{78A8ACE8-6CD7-4ED2-95DB-9D9E0AADD327}"/>
          </ac:spMkLst>
        </pc:spChg>
        <pc:picChg chg="add mod">
          <ac:chgData name="Ian Dewey" userId="cdd3f6ac-04b7-4508-bc39-df8ba05dc742" providerId="ADAL" clId="{572A4667-7052-4027-A859-C4419ED4DCCB}" dt="2020-12-02T04:10:11.666" v="2938" actId="1076"/>
          <ac:picMkLst>
            <pc:docMk/>
            <pc:sldMk cId="1766289508" sldId="295"/>
            <ac:picMk id="4" creationId="{5E9336DA-D4A8-4987-BD39-8835A77CA181}"/>
          </ac:picMkLst>
        </pc:picChg>
      </pc:sldChg>
      <pc:sldMasterChg chg="modSldLayout">
        <pc:chgData name="Ian Dewey" userId="cdd3f6ac-04b7-4508-bc39-df8ba05dc742" providerId="ADAL" clId="{572A4667-7052-4027-A859-C4419ED4DCCB}" dt="2020-12-01T23:07:52.692" v="52" actId="113"/>
        <pc:sldMasterMkLst>
          <pc:docMk/>
          <pc:sldMasterMk cId="2205651248" sldId="2147483690"/>
        </pc:sldMasterMkLst>
        <pc:sldLayoutChg chg="modSp mod">
          <pc:chgData name="Ian Dewey" userId="cdd3f6ac-04b7-4508-bc39-df8ba05dc742" providerId="ADAL" clId="{572A4667-7052-4027-A859-C4419ED4DCCB}" dt="2020-12-01T23:07:52.692" v="52" actId="113"/>
          <pc:sldLayoutMkLst>
            <pc:docMk/>
            <pc:sldMasterMk cId="2205651248" sldId="2147483690"/>
            <pc:sldLayoutMk cId="4134007590" sldId="2147483692"/>
          </pc:sldLayoutMkLst>
          <pc:spChg chg="mod">
            <ac:chgData name="Ian Dewey" userId="cdd3f6ac-04b7-4508-bc39-df8ba05dc742" providerId="ADAL" clId="{572A4667-7052-4027-A859-C4419ED4DCCB}" dt="2020-12-01T23:07:52.692" v="52" actId="113"/>
            <ac:spMkLst>
              <pc:docMk/>
              <pc:sldMasterMk cId="2205651248" sldId="2147483690"/>
              <pc:sldLayoutMk cId="4134007590" sldId="2147483692"/>
              <ac:spMk id="2" creationId="{00000000-0000-0000-0000-000000000000}"/>
            </ac:spMkLst>
          </pc:spChg>
          <pc:spChg chg="mod">
            <ac:chgData name="Ian Dewey" userId="cdd3f6ac-04b7-4508-bc39-df8ba05dc742" providerId="ADAL" clId="{572A4667-7052-4027-A859-C4419ED4DCCB}" dt="2020-12-01T23:07:49.158" v="49" actId="403"/>
            <ac:spMkLst>
              <pc:docMk/>
              <pc:sldMasterMk cId="2205651248" sldId="2147483690"/>
              <pc:sldLayoutMk cId="4134007590" sldId="2147483692"/>
              <ac:spMk id="3"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a:xfrm>
            <a:off x="5332412" y="5883275"/>
            <a:ext cx="4324044" cy="365125"/>
          </a:xfrm>
        </p:spPr>
        <p:txBody>
          <a:bodyPr/>
          <a:lstStyle/>
          <a:p>
            <a:endParaRPr lang="en-AU"/>
          </a:p>
        </p:txBody>
      </p:sp>
      <p:sp>
        <p:nvSpPr>
          <p:cNvPr id="6" name="Slide Number Placeholder 5"/>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1733629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A3E01D8-AC41-47B6-A043-589E15DFAA88}" type="datetimeFigureOut">
              <a:rPr lang="en-AU" smtClean="0"/>
              <a:t>2/12/2020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2263621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654548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285408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2772571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2248844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171035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401036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7317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892277"/>
          </a:xfrm>
        </p:spPr>
        <p:txBody>
          <a:bodyPr/>
          <a:lstStyle>
            <a:lvl1pPr>
              <a:defRPr b="1"/>
            </a:lvl1pPr>
          </a:lstStyle>
          <a:p>
            <a:r>
              <a:rPr lang="en-US" dirty="0"/>
              <a:t>Click to edit Master title style</a:t>
            </a:r>
          </a:p>
        </p:txBody>
      </p:sp>
      <p:sp>
        <p:nvSpPr>
          <p:cNvPr id="3" name="Content Placeholder 2"/>
          <p:cNvSpPr>
            <a:spLocks noGrp="1"/>
          </p:cNvSpPr>
          <p:nvPr>
            <p:ph idx="1" hasCustomPrompt="1"/>
          </p:nvPr>
        </p:nvSpPr>
        <p:spPr>
          <a:xfrm>
            <a:off x="1484310" y="1696065"/>
            <a:ext cx="10018713" cy="4095135"/>
          </a:xfrm>
        </p:spPr>
        <p:txBody>
          <a:bodyPr anchor="t"/>
          <a:lstStyle>
            <a:lvl1pPr>
              <a:buClr>
                <a:schemeClr val="accent1">
                  <a:lumMod val="75000"/>
                </a:schemeClr>
              </a:buClr>
              <a:defRPr sz="2800"/>
            </a:lvl1pPr>
            <a:lvl2pPr>
              <a:buClr>
                <a:schemeClr val="accent1">
                  <a:lumMod val="75000"/>
                </a:schemeClr>
              </a:buClr>
              <a:defRPr sz="2400"/>
            </a:lvl2pPr>
            <a:lvl3pPr>
              <a:buClr>
                <a:schemeClr val="accent1">
                  <a:lumMod val="75000"/>
                </a:schemeClr>
              </a:buClr>
              <a:defRPr sz="2000"/>
            </a:lvl3pPr>
            <a:lvl4pPr>
              <a:buClr>
                <a:schemeClr val="accent1">
                  <a:lumMod val="75000"/>
                </a:schemeClr>
              </a:buClr>
              <a:defRPr sz="1800"/>
            </a:lvl4pPr>
            <a:lvl5pPr>
              <a:buClr>
                <a:schemeClr val="accent1">
                  <a:lumMod val="75000"/>
                </a:schemeClr>
              </a:buCl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a:xfrm>
            <a:off x="10951856" y="5867131"/>
            <a:ext cx="551167" cy="365125"/>
          </a:xfrm>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413400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3E01D8-AC41-47B6-A043-589E15DFAA88}" type="datetimeFigureOut">
              <a:rPr lang="en-AU" smtClean="0"/>
              <a:t>2/12/2020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2200383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3E01D8-AC41-47B6-A043-589E15DFAA88}" type="datetimeFigureOut">
              <a:rPr lang="en-AU" smtClean="0"/>
              <a:t>2/12/2020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260379905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3E01D8-AC41-47B6-A043-589E15DFAA88}" type="datetimeFigureOut">
              <a:rPr lang="en-AU" smtClean="0"/>
              <a:t>2/12/2020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12500263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3E01D8-AC41-47B6-A043-589E15DFAA88}" type="datetimeFigureOut">
              <a:rPr lang="en-AU" smtClean="0"/>
              <a:t>2/12/2020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336898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E01D8-AC41-47B6-A043-589E15DFAA88}" type="datetimeFigureOut">
              <a:rPr lang="en-AU" smtClean="0"/>
              <a:t>2/12/2020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2795176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A3E01D8-AC41-47B6-A043-589E15DFAA88}" type="datetimeFigureOut">
              <a:rPr lang="en-AU" smtClean="0"/>
              <a:t>2/12/2020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12345825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A3E01D8-AC41-47B6-A043-589E15DFAA88}" type="datetimeFigureOut">
              <a:rPr lang="en-AU" smtClean="0"/>
              <a:t>2/12/2020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E4D2353-D662-4457-A384-892DB3052946}" type="slidenum">
              <a:rPr lang="en-AU" smtClean="0"/>
              <a:t>‹#›</a:t>
            </a:fld>
            <a:endParaRPr lang="en-AU"/>
          </a:p>
        </p:txBody>
      </p:sp>
    </p:spTree>
    <p:extLst>
      <p:ext uri="{BB962C8B-B14F-4D97-AF65-F5344CB8AC3E}">
        <p14:creationId xmlns:p14="http://schemas.microsoft.com/office/powerpoint/2010/main" val="2952439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A3E01D8-AC41-47B6-A043-589E15DFAA88}" type="datetimeFigureOut">
              <a:rPr lang="en-AU" smtClean="0"/>
              <a:t>2/12/2020</a:t>
            </a:fld>
            <a:endParaRPr lang="en-AU"/>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AU"/>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4D2353-D662-4457-A384-892DB3052946}" type="slidenum">
              <a:rPr lang="en-AU" smtClean="0"/>
              <a:t>‹#›</a:t>
            </a:fld>
            <a:endParaRPr lang="en-AU"/>
          </a:p>
        </p:txBody>
      </p:sp>
    </p:spTree>
    <p:extLst>
      <p:ext uri="{BB962C8B-B14F-4D97-AF65-F5344CB8AC3E}">
        <p14:creationId xmlns:p14="http://schemas.microsoft.com/office/powerpoint/2010/main" val="220565124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Motion under constant acceleration</a:t>
            </a:r>
          </a:p>
        </p:txBody>
      </p:sp>
      <p:sp>
        <p:nvSpPr>
          <p:cNvPr id="3" name="Subtitle 2"/>
          <p:cNvSpPr>
            <a:spLocks noGrp="1"/>
          </p:cNvSpPr>
          <p:nvPr>
            <p:ph type="subTitle" idx="1"/>
          </p:nvPr>
        </p:nvSpPr>
        <p:spPr/>
        <p:txBody>
          <a:bodyPr/>
          <a:lstStyle/>
          <a:p>
            <a:r>
              <a:rPr lang="en-AU" dirty="0"/>
              <a:t>Stage 1 physics</a:t>
            </a:r>
          </a:p>
        </p:txBody>
      </p:sp>
    </p:spTree>
    <p:extLst>
      <p:ext uri="{BB962C8B-B14F-4D97-AF65-F5344CB8AC3E}">
        <p14:creationId xmlns:p14="http://schemas.microsoft.com/office/powerpoint/2010/main" val="2794839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402E-B80C-4885-8856-05D674B3BFBC}"/>
              </a:ext>
            </a:extLst>
          </p:cNvPr>
          <p:cNvSpPr>
            <a:spLocks noGrp="1"/>
          </p:cNvSpPr>
          <p:nvPr>
            <p:ph type="title"/>
          </p:nvPr>
        </p:nvSpPr>
        <p:spPr/>
        <p:txBody>
          <a:bodyPr/>
          <a:lstStyle/>
          <a:p>
            <a:r>
              <a:rPr lang="en-AU" dirty="0"/>
              <a:t>Graphic representations (s/t  graph)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E6769E0-3E98-4338-AF4F-2569A777AE27}"/>
                  </a:ext>
                </a:extLst>
              </p:cNvPr>
              <p:cNvSpPr>
                <a:spLocks noGrp="1"/>
              </p:cNvSpPr>
              <p:nvPr>
                <p:ph idx="1"/>
              </p:nvPr>
            </p:nvSpPr>
            <p:spPr>
              <a:xfrm>
                <a:off x="1209368" y="1696065"/>
                <a:ext cx="5206181" cy="4095135"/>
              </a:xfrm>
            </p:spPr>
            <p:txBody>
              <a:bodyPr/>
              <a:lstStyle/>
              <a:p>
                <a:r>
                  <a:rPr lang="en-AU" dirty="0">
                    <a:solidFill>
                      <a:srgbClr val="7030A0"/>
                    </a:solidFill>
                  </a:rPr>
                  <a:t>Line 2</a:t>
                </a:r>
              </a:p>
              <a:p>
                <a:pPr lvl="1"/>
                <a:r>
                  <a:rPr lang="en-AU" dirty="0">
                    <a:solidFill>
                      <a:srgbClr val="7030A0"/>
                    </a:solidFill>
                  </a:rPr>
                  <a:t>It is at a fixed distance from the starting point</a:t>
                </a:r>
              </a:p>
              <a:p>
                <a:pPr lvl="1"/>
                <a:r>
                  <a:rPr lang="en-AU" dirty="0">
                    <a:solidFill>
                      <a:srgbClr val="7030A0"/>
                    </a:solidFill>
                  </a:rPr>
                  <a:t>Displacement does not change</a:t>
                </a:r>
              </a:p>
              <a:p>
                <a:pPr lvl="1"/>
                <a:r>
                  <a:rPr lang="en-AU" dirty="0">
                    <a:solidFill>
                      <a:srgbClr val="7030A0"/>
                    </a:solidFill>
                  </a:rPr>
                  <a:t>Velocity </a:t>
                </a:r>
                <a14:m>
                  <m:oMath xmlns:m="http://schemas.openxmlformats.org/officeDocument/2006/math">
                    <m:r>
                      <a:rPr lang="en-AU" b="0" i="1" smtClean="0">
                        <a:solidFill>
                          <a:srgbClr val="7030A0"/>
                        </a:solidFill>
                        <a:latin typeface="Cambria Math" panose="02040503050406030204" pitchFamily="18" charset="0"/>
                      </a:rPr>
                      <m:t>=0</m:t>
                    </m:r>
                    <m:r>
                      <a:rPr lang="en-AU" b="0" i="1" smtClean="0">
                        <a:solidFill>
                          <a:srgbClr val="7030A0"/>
                        </a:solidFill>
                        <a:latin typeface="Cambria Math" panose="02040503050406030204" pitchFamily="18" charset="0"/>
                      </a:rPr>
                      <m:t>𝑚</m:t>
                    </m:r>
                    <m:sSup>
                      <m:sSupPr>
                        <m:ctrlPr>
                          <a:rPr lang="en-AU" b="0" i="1" smtClean="0">
                            <a:solidFill>
                              <a:srgbClr val="7030A0"/>
                            </a:solidFill>
                            <a:latin typeface="Cambria Math" panose="02040503050406030204" pitchFamily="18" charset="0"/>
                          </a:rPr>
                        </m:ctrlPr>
                      </m:sSupPr>
                      <m:e>
                        <m:r>
                          <a:rPr lang="en-AU" b="0" i="1" smtClean="0">
                            <a:solidFill>
                              <a:srgbClr val="7030A0"/>
                            </a:solidFill>
                            <a:latin typeface="Cambria Math" panose="02040503050406030204" pitchFamily="18" charset="0"/>
                          </a:rPr>
                          <m:t>𝑠</m:t>
                        </m:r>
                      </m:e>
                      <m:sup>
                        <m:r>
                          <a:rPr lang="en-AU" b="0" i="1" smtClean="0">
                            <a:solidFill>
                              <a:srgbClr val="7030A0"/>
                            </a:solidFill>
                            <a:latin typeface="Cambria Math" panose="02040503050406030204" pitchFamily="18" charset="0"/>
                          </a:rPr>
                          <m:t>−1</m:t>
                        </m:r>
                      </m:sup>
                    </m:sSup>
                  </m:oMath>
                </a14:m>
                <a:endParaRPr lang="en-AU" b="0" dirty="0">
                  <a:solidFill>
                    <a:srgbClr val="7030A0"/>
                  </a:solidFill>
                </a:endParaRPr>
              </a:p>
              <a:p>
                <a:pPr lvl="1"/>
                <a:r>
                  <a:rPr lang="en-AU" dirty="0">
                    <a:solidFill>
                      <a:srgbClr val="7030A0"/>
                    </a:solidFill>
                  </a:rPr>
                  <a:t>Acceleration </a:t>
                </a:r>
                <a14:m>
                  <m:oMath xmlns:m="http://schemas.openxmlformats.org/officeDocument/2006/math">
                    <m:r>
                      <a:rPr lang="en-AU" b="0" i="1" smtClean="0">
                        <a:solidFill>
                          <a:srgbClr val="7030A0"/>
                        </a:solidFill>
                        <a:latin typeface="Cambria Math" panose="02040503050406030204" pitchFamily="18" charset="0"/>
                      </a:rPr>
                      <m:t>=0</m:t>
                    </m:r>
                    <m:r>
                      <a:rPr lang="en-AU" b="0" i="1" smtClean="0">
                        <a:solidFill>
                          <a:srgbClr val="7030A0"/>
                        </a:solidFill>
                        <a:latin typeface="Cambria Math" panose="02040503050406030204" pitchFamily="18" charset="0"/>
                      </a:rPr>
                      <m:t>𝑚</m:t>
                    </m:r>
                    <m:sSup>
                      <m:sSupPr>
                        <m:ctrlPr>
                          <a:rPr lang="en-AU" b="0" i="1" smtClean="0">
                            <a:solidFill>
                              <a:srgbClr val="7030A0"/>
                            </a:solidFill>
                            <a:latin typeface="Cambria Math" panose="02040503050406030204" pitchFamily="18" charset="0"/>
                          </a:rPr>
                        </m:ctrlPr>
                      </m:sSupPr>
                      <m:e>
                        <m:r>
                          <a:rPr lang="en-AU" b="0" i="1" smtClean="0">
                            <a:solidFill>
                              <a:srgbClr val="7030A0"/>
                            </a:solidFill>
                            <a:latin typeface="Cambria Math" panose="02040503050406030204" pitchFamily="18" charset="0"/>
                          </a:rPr>
                          <m:t>𝑠</m:t>
                        </m:r>
                      </m:e>
                      <m:sup>
                        <m:r>
                          <a:rPr lang="en-AU" b="0" i="1" smtClean="0">
                            <a:solidFill>
                              <a:srgbClr val="7030A0"/>
                            </a:solidFill>
                            <a:latin typeface="Cambria Math" panose="02040503050406030204" pitchFamily="18" charset="0"/>
                          </a:rPr>
                          <m:t>−2</m:t>
                        </m:r>
                      </m:sup>
                    </m:sSup>
                  </m:oMath>
                </a14:m>
                <a:endParaRPr lang="en-AU" dirty="0"/>
              </a:p>
              <a:p>
                <a:pPr lvl="1"/>
                <a:endParaRPr lang="en-AU" dirty="0"/>
              </a:p>
            </p:txBody>
          </p:sp>
        </mc:Choice>
        <mc:Fallback>
          <p:sp>
            <p:nvSpPr>
              <p:cNvPr id="3" name="Content Placeholder 2">
                <a:extLst>
                  <a:ext uri="{FF2B5EF4-FFF2-40B4-BE49-F238E27FC236}">
                    <a16:creationId xmlns:a16="http://schemas.microsoft.com/office/drawing/2014/main" id="{BE6769E0-3E98-4338-AF4F-2569A777AE27}"/>
                  </a:ext>
                </a:extLst>
              </p:cNvPr>
              <p:cNvSpPr>
                <a:spLocks noGrp="1" noRot="1" noChangeAspect="1" noMove="1" noResize="1" noEditPoints="1" noAdjustHandles="1" noChangeArrowheads="1" noChangeShapeType="1" noTextEdit="1"/>
              </p:cNvSpPr>
              <p:nvPr>
                <p:ph idx="1"/>
              </p:nvPr>
            </p:nvSpPr>
            <p:spPr>
              <a:xfrm>
                <a:off x="1209368" y="1696065"/>
                <a:ext cx="5206181" cy="4095135"/>
              </a:xfrm>
              <a:blipFill>
                <a:blip r:embed="rId2"/>
                <a:stretch>
                  <a:fillRect l="-3864" t="-5804"/>
                </a:stretch>
              </a:blipFill>
            </p:spPr>
            <p:txBody>
              <a:bodyPr/>
              <a:lstStyle/>
              <a:p>
                <a:r>
                  <a:rPr lang="en-AU">
                    <a:noFill/>
                  </a:rPr>
                  <a:t> </a:t>
                </a:r>
              </a:p>
            </p:txBody>
          </p:sp>
        </mc:Fallback>
      </mc:AlternateContent>
      <p:pic>
        <p:nvPicPr>
          <p:cNvPr id="5" name="Picture 4">
            <a:extLst>
              <a:ext uri="{FF2B5EF4-FFF2-40B4-BE49-F238E27FC236}">
                <a16:creationId xmlns:a16="http://schemas.microsoft.com/office/drawing/2014/main" id="{4F577524-2EE7-4C89-BF39-49733AC8A8D0}"/>
              </a:ext>
            </a:extLst>
          </p:cNvPr>
          <p:cNvPicPr>
            <a:picLocks noChangeAspect="1"/>
          </p:cNvPicPr>
          <p:nvPr/>
        </p:nvPicPr>
        <p:blipFill>
          <a:blip r:embed="rId3"/>
          <a:stretch>
            <a:fillRect/>
          </a:stretch>
        </p:blipFill>
        <p:spPr>
          <a:xfrm>
            <a:off x="6612078" y="1566143"/>
            <a:ext cx="5435004" cy="4406954"/>
          </a:xfrm>
          <a:prstGeom prst="rect">
            <a:avLst/>
          </a:prstGeom>
        </p:spPr>
      </p:pic>
    </p:spTree>
    <p:extLst>
      <p:ext uri="{BB962C8B-B14F-4D97-AF65-F5344CB8AC3E}">
        <p14:creationId xmlns:p14="http://schemas.microsoft.com/office/powerpoint/2010/main" val="4234636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402E-B80C-4885-8856-05D674B3BFBC}"/>
              </a:ext>
            </a:extLst>
          </p:cNvPr>
          <p:cNvSpPr>
            <a:spLocks noGrp="1"/>
          </p:cNvSpPr>
          <p:nvPr>
            <p:ph type="title"/>
          </p:nvPr>
        </p:nvSpPr>
        <p:spPr/>
        <p:txBody>
          <a:bodyPr/>
          <a:lstStyle/>
          <a:p>
            <a:r>
              <a:rPr lang="en-AU" dirty="0"/>
              <a:t>Graphic representations (s/t  graph)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E6769E0-3E98-4338-AF4F-2569A777AE27}"/>
                  </a:ext>
                </a:extLst>
              </p:cNvPr>
              <p:cNvSpPr>
                <a:spLocks noGrp="1"/>
              </p:cNvSpPr>
              <p:nvPr>
                <p:ph idx="1"/>
              </p:nvPr>
            </p:nvSpPr>
            <p:spPr>
              <a:xfrm>
                <a:off x="1209368" y="1696065"/>
                <a:ext cx="5206181" cy="4095135"/>
              </a:xfrm>
            </p:spPr>
            <p:txBody>
              <a:bodyPr/>
              <a:lstStyle/>
              <a:p>
                <a:r>
                  <a:rPr lang="en-AU" dirty="0">
                    <a:solidFill>
                      <a:srgbClr val="00B050"/>
                    </a:solidFill>
                  </a:rPr>
                  <a:t>Line 3</a:t>
                </a:r>
              </a:p>
              <a:p>
                <a:pPr lvl="1"/>
                <a:r>
                  <a:rPr lang="en-AU" dirty="0">
                    <a:solidFill>
                      <a:srgbClr val="00B050"/>
                    </a:solidFill>
                  </a:rPr>
                  <a:t>It is moving at a constant rate away from the starting point</a:t>
                </a:r>
              </a:p>
              <a:p>
                <a:pPr lvl="1"/>
                <a:r>
                  <a:rPr lang="en-AU" dirty="0">
                    <a:solidFill>
                      <a:srgbClr val="00B050"/>
                    </a:solidFill>
                  </a:rPr>
                  <a:t>Displacement is constantly changing</a:t>
                </a:r>
              </a:p>
              <a:p>
                <a:pPr lvl="1"/>
                <a:r>
                  <a:rPr lang="en-AU" dirty="0">
                    <a:solidFill>
                      <a:srgbClr val="00B050"/>
                    </a:solidFill>
                  </a:rPr>
                  <a:t>Velocity </a:t>
                </a:r>
                <a14:m>
                  <m:oMath xmlns:m="http://schemas.openxmlformats.org/officeDocument/2006/math">
                    <m:r>
                      <a:rPr lang="en-AU" b="0" i="1" smtClean="0">
                        <a:solidFill>
                          <a:srgbClr val="00B050"/>
                        </a:solidFill>
                        <a:latin typeface="Cambria Math" panose="02040503050406030204" pitchFamily="18" charset="0"/>
                      </a:rPr>
                      <m:t>=</m:t>
                    </m:r>
                    <m:r>
                      <a:rPr lang="en-AU" b="0" i="1" smtClean="0">
                        <a:solidFill>
                          <a:srgbClr val="00B050"/>
                        </a:solidFill>
                        <a:latin typeface="Cambria Math" panose="02040503050406030204" pitchFamily="18" charset="0"/>
                      </a:rPr>
                      <m:t>𝑥𝑚</m:t>
                    </m:r>
                    <m:sSup>
                      <m:sSupPr>
                        <m:ctrlPr>
                          <a:rPr lang="en-AU" b="0" i="1" smtClean="0">
                            <a:solidFill>
                              <a:srgbClr val="00B050"/>
                            </a:solidFill>
                            <a:latin typeface="Cambria Math" panose="02040503050406030204" pitchFamily="18" charset="0"/>
                          </a:rPr>
                        </m:ctrlPr>
                      </m:sSupPr>
                      <m:e>
                        <m:r>
                          <a:rPr lang="en-AU" b="0" i="1" smtClean="0">
                            <a:solidFill>
                              <a:srgbClr val="00B050"/>
                            </a:solidFill>
                            <a:latin typeface="Cambria Math" panose="02040503050406030204" pitchFamily="18" charset="0"/>
                          </a:rPr>
                          <m:t>𝑠</m:t>
                        </m:r>
                      </m:e>
                      <m:sup>
                        <m:r>
                          <a:rPr lang="en-AU" b="0" i="1" smtClean="0">
                            <a:solidFill>
                              <a:srgbClr val="00B050"/>
                            </a:solidFill>
                            <a:latin typeface="Cambria Math" panose="02040503050406030204" pitchFamily="18" charset="0"/>
                          </a:rPr>
                          <m:t>−1</m:t>
                        </m:r>
                      </m:sup>
                    </m:sSup>
                  </m:oMath>
                </a14:m>
                <a:endParaRPr lang="en-AU" b="0" dirty="0">
                  <a:solidFill>
                    <a:srgbClr val="00B050"/>
                  </a:solidFill>
                </a:endParaRPr>
              </a:p>
              <a:p>
                <a:pPr lvl="1"/>
                <a:r>
                  <a:rPr lang="en-AU" dirty="0">
                    <a:solidFill>
                      <a:srgbClr val="00B050"/>
                    </a:solidFill>
                  </a:rPr>
                  <a:t>Acceleration </a:t>
                </a:r>
                <a14:m>
                  <m:oMath xmlns:m="http://schemas.openxmlformats.org/officeDocument/2006/math">
                    <m:r>
                      <a:rPr lang="en-AU" b="0" i="1" smtClean="0">
                        <a:solidFill>
                          <a:srgbClr val="00B050"/>
                        </a:solidFill>
                        <a:latin typeface="Cambria Math" panose="02040503050406030204" pitchFamily="18" charset="0"/>
                      </a:rPr>
                      <m:t>=0</m:t>
                    </m:r>
                    <m:r>
                      <a:rPr lang="en-AU" b="0" i="1" smtClean="0">
                        <a:solidFill>
                          <a:srgbClr val="00B050"/>
                        </a:solidFill>
                        <a:latin typeface="Cambria Math" panose="02040503050406030204" pitchFamily="18" charset="0"/>
                      </a:rPr>
                      <m:t>𝑚</m:t>
                    </m:r>
                    <m:sSup>
                      <m:sSupPr>
                        <m:ctrlPr>
                          <a:rPr lang="en-AU" b="0" i="1" smtClean="0">
                            <a:solidFill>
                              <a:srgbClr val="00B050"/>
                            </a:solidFill>
                            <a:latin typeface="Cambria Math" panose="02040503050406030204" pitchFamily="18" charset="0"/>
                          </a:rPr>
                        </m:ctrlPr>
                      </m:sSupPr>
                      <m:e>
                        <m:r>
                          <a:rPr lang="en-AU" b="0" i="1" smtClean="0">
                            <a:solidFill>
                              <a:srgbClr val="00B050"/>
                            </a:solidFill>
                            <a:latin typeface="Cambria Math" panose="02040503050406030204" pitchFamily="18" charset="0"/>
                          </a:rPr>
                          <m:t>𝑠</m:t>
                        </m:r>
                      </m:e>
                      <m:sup>
                        <m:r>
                          <a:rPr lang="en-AU" b="0" i="1" smtClean="0">
                            <a:solidFill>
                              <a:srgbClr val="00B050"/>
                            </a:solidFill>
                            <a:latin typeface="Cambria Math" panose="02040503050406030204" pitchFamily="18" charset="0"/>
                          </a:rPr>
                          <m:t>−2</m:t>
                        </m:r>
                      </m:sup>
                    </m:sSup>
                  </m:oMath>
                </a14:m>
                <a:endParaRPr lang="en-AU" dirty="0">
                  <a:solidFill>
                    <a:srgbClr val="00B050"/>
                  </a:solidFill>
                </a:endParaRPr>
              </a:p>
              <a:p>
                <a:pPr lvl="1"/>
                <a:endParaRPr lang="en-AU" dirty="0"/>
              </a:p>
            </p:txBody>
          </p:sp>
        </mc:Choice>
        <mc:Fallback>
          <p:sp>
            <p:nvSpPr>
              <p:cNvPr id="3" name="Content Placeholder 2">
                <a:extLst>
                  <a:ext uri="{FF2B5EF4-FFF2-40B4-BE49-F238E27FC236}">
                    <a16:creationId xmlns:a16="http://schemas.microsoft.com/office/drawing/2014/main" id="{BE6769E0-3E98-4338-AF4F-2569A777AE27}"/>
                  </a:ext>
                </a:extLst>
              </p:cNvPr>
              <p:cNvSpPr>
                <a:spLocks noGrp="1" noRot="1" noChangeAspect="1" noMove="1" noResize="1" noEditPoints="1" noAdjustHandles="1" noChangeArrowheads="1" noChangeShapeType="1" noTextEdit="1"/>
              </p:cNvSpPr>
              <p:nvPr>
                <p:ph idx="1"/>
              </p:nvPr>
            </p:nvSpPr>
            <p:spPr>
              <a:xfrm>
                <a:off x="1209368" y="1696065"/>
                <a:ext cx="5206181" cy="4095135"/>
              </a:xfrm>
              <a:blipFill>
                <a:blip r:embed="rId2"/>
                <a:stretch>
                  <a:fillRect l="-3864" t="-5804"/>
                </a:stretch>
              </a:blipFill>
            </p:spPr>
            <p:txBody>
              <a:bodyPr/>
              <a:lstStyle/>
              <a:p>
                <a:r>
                  <a:rPr lang="en-AU">
                    <a:noFill/>
                  </a:rPr>
                  <a:t> </a:t>
                </a:r>
              </a:p>
            </p:txBody>
          </p:sp>
        </mc:Fallback>
      </mc:AlternateContent>
      <p:pic>
        <p:nvPicPr>
          <p:cNvPr id="5" name="Picture 4">
            <a:extLst>
              <a:ext uri="{FF2B5EF4-FFF2-40B4-BE49-F238E27FC236}">
                <a16:creationId xmlns:a16="http://schemas.microsoft.com/office/drawing/2014/main" id="{4F577524-2EE7-4C89-BF39-49733AC8A8D0}"/>
              </a:ext>
            </a:extLst>
          </p:cNvPr>
          <p:cNvPicPr>
            <a:picLocks noChangeAspect="1"/>
          </p:cNvPicPr>
          <p:nvPr/>
        </p:nvPicPr>
        <p:blipFill>
          <a:blip r:embed="rId3"/>
          <a:stretch>
            <a:fillRect/>
          </a:stretch>
        </p:blipFill>
        <p:spPr>
          <a:xfrm>
            <a:off x="6612078" y="1566143"/>
            <a:ext cx="5435004" cy="4406954"/>
          </a:xfrm>
          <a:prstGeom prst="rect">
            <a:avLst/>
          </a:prstGeom>
        </p:spPr>
      </p:pic>
    </p:spTree>
    <p:extLst>
      <p:ext uri="{BB962C8B-B14F-4D97-AF65-F5344CB8AC3E}">
        <p14:creationId xmlns:p14="http://schemas.microsoft.com/office/powerpoint/2010/main" val="2201711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402E-B80C-4885-8856-05D674B3BFBC}"/>
              </a:ext>
            </a:extLst>
          </p:cNvPr>
          <p:cNvSpPr>
            <a:spLocks noGrp="1"/>
          </p:cNvSpPr>
          <p:nvPr>
            <p:ph type="title"/>
          </p:nvPr>
        </p:nvSpPr>
        <p:spPr/>
        <p:txBody>
          <a:bodyPr/>
          <a:lstStyle/>
          <a:p>
            <a:r>
              <a:rPr lang="en-AU" dirty="0"/>
              <a:t>Graphic representations (s/t  graph)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E6769E0-3E98-4338-AF4F-2569A777AE27}"/>
                  </a:ext>
                </a:extLst>
              </p:cNvPr>
              <p:cNvSpPr>
                <a:spLocks noGrp="1"/>
              </p:cNvSpPr>
              <p:nvPr>
                <p:ph idx="1"/>
              </p:nvPr>
            </p:nvSpPr>
            <p:spPr>
              <a:xfrm>
                <a:off x="1209368" y="1696065"/>
                <a:ext cx="5206181" cy="4095135"/>
              </a:xfrm>
            </p:spPr>
            <p:txBody>
              <a:bodyPr/>
              <a:lstStyle/>
              <a:p>
                <a:r>
                  <a:rPr lang="en-AU" dirty="0">
                    <a:solidFill>
                      <a:srgbClr val="00B0F0"/>
                    </a:solidFill>
                  </a:rPr>
                  <a:t>Line 4</a:t>
                </a:r>
              </a:p>
              <a:p>
                <a:pPr lvl="1"/>
                <a:r>
                  <a:rPr lang="en-AU" dirty="0">
                    <a:solidFill>
                      <a:srgbClr val="00B0F0"/>
                    </a:solidFill>
                  </a:rPr>
                  <a:t>It is moving at a constant rate toward the starting point</a:t>
                </a:r>
              </a:p>
              <a:p>
                <a:pPr lvl="1"/>
                <a:r>
                  <a:rPr lang="en-AU" dirty="0">
                    <a:solidFill>
                      <a:srgbClr val="00B0F0"/>
                    </a:solidFill>
                  </a:rPr>
                  <a:t>Displacement is constantly changing</a:t>
                </a:r>
              </a:p>
              <a:p>
                <a:pPr lvl="1"/>
                <a:r>
                  <a:rPr lang="en-AU" dirty="0">
                    <a:solidFill>
                      <a:srgbClr val="00B0F0"/>
                    </a:solidFill>
                  </a:rPr>
                  <a:t>Velocity </a:t>
                </a:r>
                <a14:m>
                  <m:oMath xmlns:m="http://schemas.openxmlformats.org/officeDocument/2006/math">
                    <m:r>
                      <a:rPr lang="en-AU" b="0" i="1" smtClean="0">
                        <a:solidFill>
                          <a:srgbClr val="00B0F0"/>
                        </a:solidFill>
                        <a:latin typeface="Cambria Math" panose="02040503050406030204" pitchFamily="18" charset="0"/>
                      </a:rPr>
                      <m:t>=−</m:t>
                    </m:r>
                    <m:r>
                      <a:rPr lang="en-AU" b="0" i="1" smtClean="0">
                        <a:solidFill>
                          <a:srgbClr val="00B0F0"/>
                        </a:solidFill>
                        <a:latin typeface="Cambria Math" panose="02040503050406030204" pitchFamily="18" charset="0"/>
                      </a:rPr>
                      <m:t>𝑥𝑚</m:t>
                    </m:r>
                    <m:sSup>
                      <m:sSupPr>
                        <m:ctrlPr>
                          <a:rPr lang="en-AU" b="0" i="1" smtClean="0">
                            <a:solidFill>
                              <a:srgbClr val="00B0F0"/>
                            </a:solidFill>
                            <a:latin typeface="Cambria Math" panose="02040503050406030204" pitchFamily="18" charset="0"/>
                          </a:rPr>
                        </m:ctrlPr>
                      </m:sSupPr>
                      <m:e>
                        <m:r>
                          <a:rPr lang="en-AU" b="0" i="1" smtClean="0">
                            <a:solidFill>
                              <a:srgbClr val="00B0F0"/>
                            </a:solidFill>
                            <a:latin typeface="Cambria Math" panose="02040503050406030204" pitchFamily="18" charset="0"/>
                          </a:rPr>
                          <m:t>𝑠</m:t>
                        </m:r>
                      </m:e>
                      <m:sup>
                        <m:r>
                          <a:rPr lang="en-AU" b="0" i="1" smtClean="0">
                            <a:solidFill>
                              <a:srgbClr val="00B0F0"/>
                            </a:solidFill>
                            <a:latin typeface="Cambria Math" panose="02040503050406030204" pitchFamily="18" charset="0"/>
                          </a:rPr>
                          <m:t>−1</m:t>
                        </m:r>
                      </m:sup>
                    </m:sSup>
                  </m:oMath>
                </a14:m>
                <a:endParaRPr lang="en-AU" b="0" dirty="0">
                  <a:solidFill>
                    <a:srgbClr val="00B0F0"/>
                  </a:solidFill>
                </a:endParaRPr>
              </a:p>
              <a:p>
                <a:pPr lvl="1"/>
                <a:r>
                  <a:rPr lang="en-AU" dirty="0">
                    <a:solidFill>
                      <a:srgbClr val="00B0F0"/>
                    </a:solidFill>
                  </a:rPr>
                  <a:t>Acceleration </a:t>
                </a:r>
                <a14:m>
                  <m:oMath xmlns:m="http://schemas.openxmlformats.org/officeDocument/2006/math">
                    <m:r>
                      <a:rPr lang="en-AU" b="0" i="1" smtClean="0">
                        <a:solidFill>
                          <a:srgbClr val="00B0F0"/>
                        </a:solidFill>
                        <a:latin typeface="Cambria Math" panose="02040503050406030204" pitchFamily="18" charset="0"/>
                      </a:rPr>
                      <m:t>=0</m:t>
                    </m:r>
                    <m:r>
                      <a:rPr lang="en-AU" b="0" i="1" smtClean="0">
                        <a:solidFill>
                          <a:srgbClr val="00B0F0"/>
                        </a:solidFill>
                        <a:latin typeface="Cambria Math" panose="02040503050406030204" pitchFamily="18" charset="0"/>
                      </a:rPr>
                      <m:t>𝑚</m:t>
                    </m:r>
                    <m:sSup>
                      <m:sSupPr>
                        <m:ctrlPr>
                          <a:rPr lang="en-AU" b="0" i="1" smtClean="0">
                            <a:solidFill>
                              <a:srgbClr val="00B0F0"/>
                            </a:solidFill>
                            <a:latin typeface="Cambria Math" panose="02040503050406030204" pitchFamily="18" charset="0"/>
                          </a:rPr>
                        </m:ctrlPr>
                      </m:sSupPr>
                      <m:e>
                        <m:r>
                          <a:rPr lang="en-AU" b="0" i="1" smtClean="0">
                            <a:solidFill>
                              <a:srgbClr val="00B0F0"/>
                            </a:solidFill>
                            <a:latin typeface="Cambria Math" panose="02040503050406030204" pitchFamily="18" charset="0"/>
                          </a:rPr>
                          <m:t>𝑠</m:t>
                        </m:r>
                      </m:e>
                      <m:sup>
                        <m:r>
                          <a:rPr lang="en-AU" b="0" i="1" smtClean="0">
                            <a:solidFill>
                              <a:srgbClr val="00B0F0"/>
                            </a:solidFill>
                            <a:latin typeface="Cambria Math" panose="02040503050406030204" pitchFamily="18" charset="0"/>
                          </a:rPr>
                          <m:t>−2</m:t>
                        </m:r>
                      </m:sup>
                    </m:sSup>
                  </m:oMath>
                </a14:m>
                <a:endParaRPr lang="en-AU" dirty="0">
                  <a:solidFill>
                    <a:srgbClr val="00B0F0"/>
                  </a:solidFill>
                </a:endParaRPr>
              </a:p>
              <a:p>
                <a:pPr lvl="1"/>
                <a:endParaRPr lang="en-AU" dirty="0"/>
              </a:p>
            </p:txBody>
          </p:sp>
        </mc:Choice>
        <mc:Fallback>
          <p:sp>
            <p:nvSpPr>
              <p:cNvPr id="3" name="Content Placeholder 2">
                <a:extLst>
                  <a:ext uri="{FF2B5EF4-FFF2-40B4-BE49-F238E27FC236}">
                    <a16:creationId xmlns:a16="http://schemas.microsoft.com/office/drawing/2014/main" id="{BE6769E0-3E98-4338-AF4F-2569A777AE27}"/>
                  </a:ext>
                </a:extLst>
              </p:cNvPr>
              <p:cNvSpPr>
                <a:spLocks noGrp="1" noRot="1" noChangeAspect="1" noMove="1" noResize="1" noEditPoints="1" noAdjustHandles="1" noChangeArrowheads="1" noChangeShapeType="1" noTextEdit="1"/>
              </p:cNvSpPr>
              <p:nvPr>
                <p:ph idx="1"/>
              </p:nvPr>
            </p:nvSpPr>
            <p:spPr>
              <a:xfrm>
                <a:off x="1209368" y="1696065"/>
                <a:ext cx="5206181" cy="4095135"/>
              </a:xfrm>
              <a:blipFill>
                <a:blip r:embed="rId2"/>
                <a:stretch>
                  <a:fillRect l="-3864" t="-5804"/>
                </a:stretch>
              </a:blipFill>
            </p:spPr>
            <p:txBody>
              <a:bodyPr/>
              <a:lstStyle/>
              <a:p>
                <a:r>
                  <a:rPr lang="en-AU">
                    <a:noFill/>
                  </a:rPr>
                  <a:t> </a:t>
                </a:r>
              </a:p>
            </p:txBody>
          </p:sp>
        </mc:Fallback>
      </mc:AlternateContent>
      <p:pic>
        <p:nvPicPr>
          <p:cNvPr id="5" name="Picture 4">
            <a:extLst>
              <a:ext uri="{FF2B5EF4-FFF2-40B4-BE49-F238E27FC236}">
                <a16:creationId xmlns:a16="http://schemas.microsoft.com/office/drawing/2014/main" id="{4F577524-2EE7-4C89-BF39-49733AC8A8D0}"/>
              </a:ext>
            </a:extLst>
          </p:cNvPr>
          <p:cNvPicPr>
            <a:picLocks noChangeAspect="1"/>
          </p:cNvPicPr>
          <p:nvPr/>
        </p:nvPicPr>
        <p:blipFill>
          <a:blip r:embed="rId3"/>
          <a:stretch>
            <a:fillRect/>
          </a:stretch>
        </p:blipFill>
        <p:spPr>
          <a:xfrm>
            <a:off x="6612078" y="1566143"/>
            <a:ext cx="5435004" cy="4406954"/>
          </a:xfrm>
          <a:prstGeom prst="rect">
            <a:avLst/>
          </a:prstGeom>
        </p:spPr>
      </p:pic>
    </p:spTree>
    <p:extLst>
      <p:ext uri="{BB962C8B-B14F-4D97-AF65-F5344CB8AC3E}">
        <p14:creationId xmlns:p14="http://schemas.microsoft.com/office/powerpoint/2010/main" val="2466539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402E-B80C-4885-8856-05D674B3BFBC}"/>
              </a:ext>
            </a:extLst>
          </p:cNvPr>
          <p:cNvSpPr>
            <a:spLocks noGrp="1"/>
          </p:cNvSpPr>
          <p:nvPr>
            <p:ph type="title"/>
          </p:nvPr>
        </p:nvSpPr>
        <p:spPr/>
        <p:txBody>
          <a:bodyPr/>
          <a:lstStyle/>
          <a:p>
            <a:r>
              <a:rPr lang="en-AU" dirty="0"/>
              <a:t>Graphic representations (s/t  graph)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E6769E0-3E98-4338-AF4F-2569A777AE27}"/>
                  </a:ext>
                </a:extLst>
              </p:cNvPr>
              <p:cNvSpPr>
                <a:spLocks noGrp="1"/>
              </p:cNvSpPr>
              <p:nvPr>
                <p:ph idx="1"/>
              </p:nvPr>
            </p:nvSpPr>
            <p:spPr>
              <a:xfrm>
                <a:off x="1209368" y="1696065"/>
                <a:ext cx="5206181" cy="4095135"/>
              </a:xfrm>
            </p:spPr>
            <p:txBody>
              <a:bodyPr/>
              <a:lstStyle/>
              <a:p>
                <a:r>
                  <a:rPr lang="en-AU" dirty="0">
                    <a:solidFill>
                      <a:srgbClr val="FFC000"/>
                    </a:solidFill>
                  </a:rPr>
                  <a:t>Line 5</a:t>
                </a:r>
              </a:p>
              <a:p>
                <a:pPr lvl="1"/>
                <a:r>
                  <a:rPr lang="en-AU" dirty="0">
                    <a:solidFill>
                      <a:srgbClr val="FFC000"/>
                    </a:solidFill>
                  </a:rPr>
                  <a:t>It is moving at an increasing rate away from the starting point</a:t>
                </a:r>
              </a:p>
              <a:p>
                <a:pPr lvl="1"/>
                <a:r>
                  <a:rPr lang="en-AU" dirty="0">
                    <a:solidFill>
                      <a:srgbClr val="FFC000"/>
                    </a:solidFill>
                  </a:rPr>
                  <a:t>Displacement is constantly changing</a:t>
                </a:r>
              </a:p>
              <a:p>
                <a:pPr lvl="1"/>
                <a:r>
                  <a:rPr lang="en-AU" dirty="0">
                    <a:solidFill>
                      <a:srgbClr val="FFC000"/>
                    </a:solidFill>
                  </a:rPr>
                  <a:t>Velocity is constantly increasing</a:t>
                </a:r>
                <a:endParaRPr lang="en-AU" b="0" dirty="0">
                  <a:solidFill>
                    <a:srgbClr val="FFC000"/>
                  </a:solidFill>
                </a:endParaRPr>
              </a:p>
              <a:p>
                <a:pPr lvl="1"/>
                <a:r>
                  <a:rPr lang="en-AU" dirty="0">
                    <a:solidFill>
                      <a:srgbClr val="FFC000"/>
                    </a:solidFill>
                  </a:rPr>
                  <a:t>Acceleration </a:t>
                </a:r>
                <a14:m>
                  <m:oMath xmlns:m="http://schemas.openxmlformats.org/officeDocument/2006/math">
                    <m:r>
                      <a:rPr lang="en-AU" b="0" i="1" smtClean="0">
                        <a:solidFill>
                          <a:srgbClr val="FFC000"/>
                        </a:solidFill>
                        <a:latin typeface="Cambria Math" panose="02040503050406030204" pitchFamily="18" charset="0"/>
                      </a:rPr>
                      <m:t>=</m:t>
                    </m:r>
                    <m:r>
                      <a:rPr lang="en-AU" b="0" i="1" smtClean="0">
                        <a:solidFill>
                          <a:srgbClr val="FFC000"/>
                        </a:solidFill>
                        <a:latin typeface="Cambria Math" panose="02040503050406030204" pitchFamily="18" charset="0"/>
                      </a:rPr>
                      <m:t>𝑦𝑚</m:t>
                    </m:r>
                    <m:sSup>
                      <m:sSupPr>
                        <m:ctrlPr>
                          <a:rPr lang="en-AU" b="0" i="1" smtClean="0">
                            <a:solidFill>
                              <a:srgbClr val="FFC000"/>
                            </a:solidFill>
                            <a:latin typeface="Cambria Math" panose="02040503050406030204" pitchFamily="18" charset="0"/>
                          </a:rPr>
                        </m:ctrlPr>
                      </m:sSupPr>
                      <m:e>
                        <m:r>
                          <a:rPr lang="en-AU" b="0" i="1" smtClean="0">
                            <a:solidFill>
                              <a:srgbClr val="FFC000"/>
                            </a:solidFill>
                            <a:latin typeface="Cambria Math" panose="02040503050406030204" pitchFamily="18" charset="0"/>
                          </a:rPr>
                          <m:t>𝑠</m:t>
                        </m:r>
                      </m:e>
                      <m:sup>
                        <m:r>
                          <a:rPr lang="en-AU" b="0" i="1" smtClean="0">
                            <a:solidFill>
                              <a:srgbClr val="FFC000"/>
                            </a:solidFill>
                            <a:latin typeface="Cambria Math" panose="02040503050406030204" pitchFamily="18" charset="0"/>
                          </a:rPr>
                          <m:t>−2</m:t>
                        </m:r>
                      </m:sup>
                    </m:sSup>
                  </m:oMath>
                </a14:m>
                <a:endParaRPr lang="en-AU" dirty="0">
                  <a:solidFill>
                    <a:srgbClr val="FFC000"/>
                  </a:solidFill>
                </a:endParaRPr>
              </a:p>
              <a:p>
                <a:pPr lvl="1"/>
                <a:endParaRPr lang="en-AU" dirty="0"/>
              </a:p>
            </p:txBody>
          </p:sp>
        </mc:Choice>
        <mc:Fallback>
          <p:sp>
            <p:nvSpPr>
              <p:cNvPr id="3" name="Content Placeholder 2">
                <a:extLst>
                  <a:ext uri="{FF2B5EF4-FFF2-40B4-BE49-F238E27FC236}">
                    <a16:creationId xmlns:a16="http://schemas.microsoft.com/office/drawing/2014/main" id="{BE6769E0-3E98-4338-AF4F-2569A777AE27}"/>
                  </a:ext>
                </a:extLst>
              </p:cNvPr>
              <p:cNvSpPr>
                <a:spLocks noGrp="1" noRot="1" noChangeAspect="1" noMove="1" noResize="1" noEditPoints="1" noAdjustHandles="1" noChangeArrowheads="1" noChangeShapeType="1" noTextEdit="1"/>
              </p:cNvSpPr>
              <p:nvPr>
                <p:ph idx="1"/>
              </p:nvPr>
            </p:nvSpPr>
            <p:spPr>
              <a:xfrm>
                <a:off x="1209368" y="1696065"/>
                <a:ext cx="5206181" cy="4095135"/>
              </a:xfrm>
              <a:blipFill>
                <a:blip r:embed="rId2"/>
                <a:stretch>
                  <a:fillRect l="-3864" t="-5804"/>
                </a:stretch>
              </a:blipFill>
            </p:spPr>
            <p:txBody>
              <a:bodyPr/>
              <a:lstStyle/>
              <a:p>
                <a:r>
                  <a:rPr lang="en-AU">
                    <a:noFill/>
                  </a:rPr>
                  <a:t> </a:t>
                </a:r>
              </a:p>
            </p:txBody>
          </p:sp>
        </mc:Fallback>
      </mc:AlternateContent>
      <p:pic>
        <p:nvPicPr>
          <p:cNvPr id="5" name="Picture 4">
            <a:extLst>
              <a:ext uri="{FF2B5EF4-FFF2-40B4-BE49-F238E27FC236}">
                <a16:creationId xmlns:a16="http://schemas.microsoft.com/office/drawing/2014/main" id="{4F577524-2EE7-4C89-BF39-49733AC8A8D0}"/>
              </a:ext>
            </a:extLst>
          </p:cNvPr>
          <p:cNvPicPr>
            <a:picLocks noChangeAspect="1"/>
          </p:cNvPicPr>
          <p:nvPr/>
        </p:nvPicPr>
        <p:blipFill>
          <a:blip r:embed="rId3"/>
          <a:stretch>
            <a:fillRect/>
          </a:stretch>
        </p:blipFill>
        <p:spPr>
          <a:xfrm>
            <a:off x="6612078" y="1566143"/>
            <a:ext cx="5435004" cy="4406954"/>
          </a:xfrm>
          <a:prstGeom prst="rect">
            <a:avLst/>
          </a:prstGeom>
        </p:spPr>
      </p:pic>
    </p:spTree>
    <p:extLst>
      <p:ext uri="{BB962C8B-B14F-4D97-AF65-F5344CB8AC3E}">
        <p14:creationId xmlns:p14="http://schemas.microsoft.com/office/powerpoint/2010/main" val="2210230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402E-B80C-4885-8856-05D674B3BFBC}"/>
              </a:ext>
            </a:extLst>
          </p:cNvPr>
          <p:cNvSpPr>
            <a:spLocks noGrp="1"/>
          </p:cNvSpPr>
          <p:nvPr>
            <p:ph type="title"/>
          </p:nvPr>
        </p:nvSpPr>
        <p:spPr/>
        <p:txBody>
          <a:bodyPr/>
          <a:lstStyle/>
          <a:p>
            <a:r>
              <a:rPr lang="en-AU" dirty="0"/>
              <a:t>The s/t graph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E6769E0-3E98-4338-AF4F-2569A777AE27}"/>
                  </a:ext>
                </a:extLst>
              </p:cNvPr>
              <p:cNvSpPr>
                <a:spLocks noGrp="1"/>
              </p:cNvSpPr>
              <p:nvPr>
                <p:ph idx="1"/>
              </p:nvPr>
            </p:nvSpPr>
            <p:spPr>
              <a:xfrm>
                <a:off x="1209368" y="1696065"/>
                <a:ext cx="5206181" cy="4476135"/>
              </a:xfrm>
            </p:spPr>
            <p:txBody>
              <a:bodyPr>
                <a:normAutofit lnSpcReduction="10000"/>
              </a:bodyPr>
              <a:lstStyle/>
              <a:p>
                <a:r>
                  <a:rPr lang="en-AU" dirty="0">
                    <a:solidFill>
                      <a:srgbClr val="C00000"/>
                    </a:solidFill>
                  </a:rPr>
                  <a:t>An s/t graph shows the displacement from a point</a:t>
                </a:r>
              </a:p>
              <a:p>
                <a:r>
                  <a:rPr lang="en-AU" dirty="0">
                    <a:solidFill>
                      <a:srgbClr val="C00000"/>
                    </a:solidFill>
                  </a:rPr>
                  <a:t>The gradient of a line is its velocity</a:t>
                </a:r>
              </a:p>
              <a:p>
                <a:r>
                  <a:rPr lang="en-AU" dirty="0">
                    <a:solidFill>
                      <a:srgbClr val="C00000"/>
                    </a:solidFill>
                  </a:rPr>
                  <a:t>Straight lines denote constant velocity</a:t>
                </a:r>
              </a:p>
              <a:p>
                <a:pPr lvl="1"/>
                <a:r>
                  <a:rPr lang="en-AU" dirty="0">
                    <a:solidFill>
                      <a:srgbClr val="C00000"/>
                    </a:solidFill>
                  </a:rPr>
                  <a:t>Horizontal – velocity is </a:t>
                </a:r>
                <a14:m>
                  <m:oMath xmlns:m="http://schemas.openxmlformats.org/officeDocument/2006/math">
                    <m:r>
                      <a:rPr lang="en-AU" b="0" i="1" smtClean="0">
                        <a:solidFill>
                          <a:srgbClr val="C00000"/>
                        </a:solidFill>
                        <a:latin typeface="Cambria Math" panose="02040503050406030204" pitchFamily="18" charset="0"/>
                      </a:rPr>
                      <m:t>0</m:t>
                    </m:r>
                    <m:r>
                      <a:rPr lang="en-AU" b="0" i="1" smtClean="0">
                        <a:solidFill>
                          <a:srgbClr val="C00000"/>
                        </a:solidFill>
                        <a:latin typeface="Cambria Math" panose="02040503050406030204" pitchFamily="18" charset="0"/>
                      </a:rPr>
                      <m:t>𝑚</m:t>
                    </m:r>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𝑠</m:t>
                        </m:r>
                      </m:e>
                      <m:sup>
                        <m:r>
                          <a:rPr lang="en-AU" b="0" i="1" smtClean="0">
                            <a:solidFill>
                              <a:srgbClr val="C00000"/>
                            </a:solidFill>
                            <a:latin typeface="Cambria Math" panose="02040503050406030204" pitchFamily="18" charset="0"/>
                          </a:rPr>
                          <m:t>−1</m:t>
                        </m:r>
                      </m:sup>
                    </m:sSup>
                  </m:oMath>
                </a14:m>
                <a:endParaRPr lang="en-AU" dirty="0">
                  <a:solidFill>
                    <a:srgbClr val="C00000"/>
                  </a:solidFill>
                </a:endParaRPr>
              </a:p>
              <a:p>
                <a:r>
                  <a:rPr lang="en-AU" dirty="0">
                    <a:solidFill>
                      <a:srgbClr val="C00000"/>
                    </a:solidFill>
                  </a:rPr>
                  <a:t>Curved lines denote changing velocity – acceleration </a:t>
                </a:r>
                <a14:m>
                  <m:oMath xmlns:m="http://schemas.openxmlformats.org/officeDocument/2006/math">
                    <m:r>
                      <a:rPr lang="en-AU" i="1" smtClean="0">
                        <a:solidFill>
                          <a:srgbClr val="C00000"/>
                        </a:solidFill>
                        <a:latin typeface="Cambria Math" panose="02040503050406030204" pitchFamily="18" charset="0"/>
                        <a:ea typeface="Cambria Math" panose="02040503050406030204" pitchFamily="18" charset="0"/>
                      </a:rPr>
                      <m:t>≠</m:t>
                    </m:r>
                    <m:r>
                      <a:rPr lang="en-AU" b="0" i="1" smtClean="0">
                        <a:solidFill>
                          <a:srgbClr val="C00000"/>
                        </a:solidFill>
                        <a:latin typeface="Cambria Math" panose="02040503050406030204" pitchFamily="18" charset="0"/>
                        <a:ea typeface="Cambria Math" panose="02040503050406030204" pitchFamily="18" charset="0"/>
                      </a:rPr>
                      <m:t>0</m:t>
                    </m:r>
                    <m:r>
                      <a:rPr lang="en-AU" b="0" i="1" smtClean="0">
                        <a:solidFill>
                          <a:srgbClr val="C00000"/>
                        </a:solidFill>
                        <a:latin typeface="Cambria Math" panose="02040503050406030204" pitchFamily="18" charset="0"/>
                        <a:ea typeface="Cambria Math" panose="02040503050406030204" pitchFamily="18" charset="0"/>
                      </a:rPr>
                      <m:t>𝑚</m:t>
                    </m:r>
                    <m:sSup>
                      <m:sSupPr>
                        <m:ctrlPr>
                          <a:rPr lang="en-AU" b="0" i="1" smtClean="0">
                            <a:solidFill>
                              <a:srgbClr val="C00000"/>
                            </a:solidFill>
                            <a:latin typeface="Cambria Math" panose="02040503050406030204" pitchFamily="18" charset="0"/>
                            <a:ea typeface="Cambria Math" panose="02040503050406030204" pitchFamily="18" charset="0"/>
                          </a:rPr>
                        </m:ctrlPr>
                      </m:sSupPr>
                      <m:e>
                        <m:r>
                          <a:rPr lang="en-AU" b="0" i="1" smtClean="0">
                            <a:solidFill>
                              <a:srgbClr val="C00000"/>
                            </a:solidFill>
                            <a:latin typeface="Cambria Math" panose="02040503050406030204" pitchFamily="18" charset="0"/>
                            <a:ea typeface="Cambria Math" panose="02040503050406030204" pitchFamily="18" charset="0"/>
                          </a:rPr>
                          <m:t>𝑠</m:t>
                        </m:r>
                      </m:e>
                      <m:sup>
                        <m:r>
                          <a:rPr lang="en-AU" b="0" i="1" smtClean="0">
                            <a:solidFill>
                              <a:srgbClr val="C00000"/>
                            </a:solidFill>
                            <a:latin typeface="Cambria Math" panose="02040503050406030204" pitchFamily="18" charset="0"/>
                            <a:ea typeface="Cambria Math" panose="02040503050406030204" pitchFamily="18" charset="0"/>
                          </a:rPr>
                          <m:t>−2</m:t>
                        </m:r>
                      </m:sup>
                    </m:sSup>
                  </m:oMath>
                </a14:m>
                <a:endParaRPr lang="en-AU" dirty="0">
                  <a:solidFill>
                    <a:srgbClr val="C00000"/>
                  </a:solidFill>
                </a:endParaRPr>
              </a:p>
              <a:p>
                <a:pPr lvl="1"/>
                <a:endParaRPr lang="en-AU" dirty="0">
                  <a:solidFill>
                    <a:srgbClr val="C00000"/>
                  </a:solidFill>
                </a:endParaRPr>
              </a:p>
              <a:p>
                <a:pPr lvl="1"/>
                <a:endParaRPr lang="en-AU" dirty="0"/>
              </a:p>
            </p:txBody>
          </p:sp>
        </mc:Choice>
        <mc:Fallback>
          <p:sp>
            <p:nvSpPr>
              <p:cNvPr id="3" name="Content Placeholder 2">
                <a:extLst>
                  <a:ext uri="{FF2B5EF4-FFF2-40B4-BE49-F238E27FC236}">
                    <a16:creationId xmlns:a16="http://schemas.microsoft.com/office/drawing/2014/main" id="{BE6769E0-3E98-4338-AF4F-2569A777AE27}"/>
                  </a:ext>
                </a:extLst>
              </p:cNvPr>
              <p:cNvSpPr>
                <a:spLocks noGrp="1" noRot="1" noChangeAspect="1" noMove="1" noResize="1" noEditPoints="1" noAdjustHandles="1" noChangeArrowheads="1" noChangeShapeType="1" noTextEdit="1"/>
              </p:cNvSpPr>
              <p:nvPr>
                <p:ph idx="1"/>
              </p:nvPr>
            </p:nvSpPr>
            <p:spPr>
              <a:xfrm>
                <a:off x="1209368" y="1696065"/>
                <a:ext cx="5206181" cy="4476135"/>
              </a:xfrm>
              <a:blipFill>
                <a:blip r:embed="rId2"/>
                <a:stretch>
                  <a:fillRect l="-3864" t="-6259"/>
                </a:stretch>
              </a:blipFill>
            </p:spPr>
            <p:txBody>
              <a:bodyPr/>
              <a:lstStyle/>
              <a:p>
                <a:r>
                  <a:rPr lang="en-AU">
                    <a:noFill/>
                  </a:rPr>
                  <a:t> </a:t>
                </a:r>
              </a:p>
            </p:txBody>
          </p:sp>
        </mc:Fallback>
      </mc:AlternateContent>
      <p:pic>
        <p:nvPicPr>
          <p:cNvPr id="5" name="Picture 4">
            <a:extLst>
              <a:ext uri="{FF2B5EF4-FFF2-40B4-BE49-F238E27FC236}">
                <a16:creationId xmlns:a16="http://schemas.microsoft.com/office/drawing/2014/main" id="{4F577524-2EE7-4C89-BF39-49733AC8A8D0}"/>
              </a:ext>
            </a:extLst>
          </p:cNvPr>
          <p:cNvPicPr>
            <a:picLocks noChangeAspect="1"/>
          </p:cNvPicPr>
          <p:nvPr/>
        </p:nvPicPr>
        <p:blipFill>
          <a:blip r:embed="rId3"/>
          <a:stretch>
            <a:fillRect/>
          </a:stretch>
        </p:blipFill>
        <p:spPr>
          <a:xfrm>
            <a:off x="6612078" y="1566143"/>
            <a:ext cx="5435004" cy="4406954"/>
          </a:xfrm>
          <a:prstGeom prst="rect">
            <a:avLst/>
          </a:prstGeom>
        </p:spPr>
      </p:pic>
    </p:spTree>
    <p:extLst>
      <p:ext uri="{BB962C8B-B14F-4D97-AF65-F5344CB8AC3E}">
        <p14:creationId xmlns:p14="http://schemas.microsoft.com/office/powerpoint/2010/main" val="2287697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61B5-B282-4B86-868E-259AD82FED3C}"/>
              </a:ext>
            </a:extLst>
          </p:cNvPr>
          <p:cNvSpPr>
            <a:spLocks noGrp="1"/>
          </p:cNvSpPr>
          <p:nvPr>
            <p:ph type="title"/>
          </p:nvPr>
        </p:nvSpPr>
        <p:spPr/>
        <p:txBody>
          <a:bodyPr/>
          <a:lstStyle/>
          <a:p>
            <a:r>
              <a:rPr lang="en-AU" dirty="0"/>
              <a:t>Break</a:t>
            </a:r>
          </a:p>
        </p:txBody>
      </p:sp>
      <p:pic>
        <p:nvPicPr>
          <p:cNvPr id="5" name="Content Placeholder 4">
            <a:extLst>
              <a:ext uri="{FF2B5EF4-FFF2-40B4-BE49-F238E27FC236}">
                <a16:creationId xmlns:a16="http://schemas.microsoft.com/office/drawing/2014/main" id="{DB8B9ECA-21E1-4361-AF9D-C4AF99AFA387}"/>
              </a:ext>
            </a:extLst>
          </p:cNvPr>
          <p:cNvPicPr>
            <a:picLocks noGrp="1" noChangeAspect="1"/>
          </p:cNvPicPr>
          <p:nvPr>
            <p:ph idx="1"/>
          </p:nvPr>
        </p:nvPicPr>
        <p:blipFill>
          <a:blip r:embed="rId2"/>
          <a:stretch>
            <a:fillRect/>
          </a:stretch>
        </p:blipFill>
        <p:spPr>
          <a:xfrm>
            <a:off x="3603100" y="1695450"/>
            <a:ext cx="5781138" cy="4095750"/>
          </a:xfrm>
        </p:spPr>
      </p:pic>
    </p:spTree>
    <p:extLst>
      <p:ext uri="{BB962C8B-B14F-4D97-AF65-F5344CB8AC3E}">
        <p14:creationId xmlns:p14="http://schemas.microsoft.com/office/powerpoint/2010/main" val="381238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C362-1E10-46C7-B1E0-97B49FA369CE}"/>
              </a:ext>
            </a:extLst>
          </p:cNvPr>
          <p:cNvSpPr>
            <a:spLocks noGrp="1"/>
          </p:cNvSpPr>
          <p:nvPr>
            <p:ph type="title"/>
          </p:nvPr>
        </p:nvSpPr>
        <p:spPr/>
        <p:txBody>
          <a:bodyPr/>
          <a:lstStyle/>
          <a:p>
            <a:r>
              <a:rPr lang="en-AU" dirty="0"/>
              <a:t>The velocity / time graph</a:t>
            </a:r>
          </a:p>
        </p:txBody>
      </p:sp>
      <p:sp>
        <p:nvSpPr>
          <p:cNvPr id="3" name="Content Placeholder 2">
            <a:extLst>
              <a:ext uri="{FF2B5EF4-FFF2-40B4-BE49-F238E27FC236}">
                <a16:creationId xmlns:a16="http://schemas.microsoft.com/office/drawing/2014/main" id="{E70837AD-4AD2-48F6-BF39-0BFE760CA0FA}"/>
              </a:ext>
            </a:extLst>
          </p:cNvPr>
          <p:cNvSpPr>
            <a:spLocks noGrp="1"/>
          </p:cNvSpPr>
          <p:nvPr>
            <p:ph idx="1"/>
          </p:nvPr>
        </p:nvSpPr>
        <p:spPr/>
        <p:txBody>
          <a:bodyPr/>
          <a:lstStyle/>
          <a:p>
            <a:r>
              <a:rPr lang="en-AU" dirty="0"/>
              <a:t>Note; This is a new graph. We are now plotting velocity verses time for an object.</a:t>
            </a:r>
          </a:p>
        </p:txBody>
      </p:sp>
    </p:spTree>
    <p:extLst>
      <p:ext uri="{BB962C8B-B14F-4D97-AF65-F5344CB8AC3E}">
        <p14:creationId xmlns:p14="http://schemas.microsoft.com/office/powerpoint/2010/main" val="2596554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3E1C-16B3-48B3-AB5C-D3002E21CB23}"/>
              </a:ext>
            </a:extLst>
          </p:cNvPr>
          <p:cNvSpPr>
            <a:spLocks noGrp="1"/>
          </p:cNvSpPr>
          <p:nvPr>
            <p:ph type="title"/>
          </p:nvPr>
        </p:nvSpPr>
        <p:spPr/>
        <p:txBody>
          <a:bodyPr/>
          <a:lstStyle/>
          <a:p>
            <a:r>
              <a:rPr lang="en-AU" dirty="0"/>
              <a:t>The v/t graph</a:t>
            </a:r>
          </a:p>
        </p:txBody>
      </p:sp>
      <p:sp>
        <p:nvSpPr>
          <p:cNvPr id="3" name="Content Placeholder 2">
            <a:extLst>
              <a:ext uri="{FF2B5EF4-FFF2-40B4-BE49-F238E27FC236}">
                <a16:creationId xmlns:a16="http://schemas.microsoft.com/office/drawing/2014/main" id="{36F273BF-3703-418E-A192-03566DF9996C}"/>
              </a:ext>
            </a:extLst>
          </p:cNvPr>
          <p:cNvSpPr>
            <a:spLocks noGrp="1"/>
          </p:cNvSpPr>
          <p:nvPr>
            <p:ph idx="1"/>
          </p:nvPr>
        </p:nvSpPr>
        <p:spPr>
          <a:xfrm>
            <a:off x="1484311" y="1696065"/>
            <a:ext cx="5308376" cy="4095135"/>
          </a:xfrm>
        </p:spPr>
        <p:txBody>
          <a:bodyPr/>
          <a:lstStyle/>
          <a:p>
            <a:r>
              <a:rPr lang="en-AU" dirty="0">
                <a:solidFill>
                  <a:srgbClr val="C00000"/>
                </a:solidFill>
              </a:rPr>
              <a:t>Line 1</a:t>
            </a:r>
          </a:p>
          <a:p>
            <a:pPr lvl="1"/>
            <a:r>
              <a:rPr lang="en-AU" dirty="0">
                <a:solidFill>
                  <a:srgbClr val="C00000"/>
                </a:solidFill>
              </a:rPr>
              <a:t>Velocity is zero</a:t>
            </a:r>
          </a:p>
          <a:p>
            <a:pPr lvl="1"/>
            <a:r>
              <a:rPr lang="en-AU" dirty="0">
                <a:solidFill>
                  <a:srgbClr val="C00000"/>
                </a:solidFill>
              </a:rPr>
              <a:t>Acceleration is zero</a:t>
            </a:r>
          </a:p>
          <a:p>
            <a:pPr lvl="1"/>
            <a:r>
              <a:rPr lang="en-AU" dirty="0">
                <a:solidFill>
                  <a:srgbClr val="C00000"/>
                </a:solidFill>
              </a:rPr>
              <a:t>Note; this does not tell you “where” the object is, only that it is currently stationary</a:t>
            </a:r>
          </a:p>
        </p:txBody>
      </p:sp>
      <p:pic>
        <p:nvPicPr>
          <p:cNvPr id="5" name="Picture 4">
            <a:extLst>
              <a:ext uri="{FF2B5EF4-FFF2-40B4-BE49-F238E27FC236}">
                <a16:creationId xmlns:a16="http://schemas.microsoft.com/office/drawing/2014/main" id="{70E3DBE3-5FB0-4E85-8033-81098962CFCF}"/>
              </a:ext>
            </a:extLst>
          </p:cNvPr>
          <p:cNvPicPr>
            <a:picLocks noChangeAspect="1"/>
          </p:cNvPicPr>
          <p:nvPr/>
        </p:nvPicPr>
        <p:blipFill>
          <a:blip r:embed="rId2"/>
          <a:stretch>
            <a:fillRect/>
          </a:stretch>
        </p:blipFill>
        <p:spPr>
          <a:xfrm>
            <a:off x="6988738" y="1950636"/>
            <a:ext cx="5051294" cy="4095134"/>
          </a:xfrm>
          <a:prstGeom prst="rect">
            <a:avLst/>
          </a:prstGeom>
        </p:spPr>
      </p:pic>
    </p:spTree>
    <p:extLst>
      <p:ext uri="{BB962C8B-B14F-4D97-AF65-F5344CB8AC3E}">
        <p14:creationId xmlns:p14="http://schemas.microsoft.com/office/powerpoint/2010/main" val="1187099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3E1C-16B3-48B3-AB5C-D3002E21CB23}"/>
              </a:ext>
            </a:extLst>
          </p:cNvPr>
          <p:cNvSpPr>
            <a:spLocks noGrp="1"/>
          </p:cNvSpPr>
          <p:nvPr>
            <p:ph type="title"/>
          </p:nvPr>
        </p:nvSpPr>
        <p:spPr/>
        <p:txBody>
          <a:bodyPr/>
          <a:lstStyle/>
          <a:p>
            <a:r>
              <a:rPr lang="en-AU" dirty="0"/>
              <a:t>The v/t graph</a:t>
            </a:r>
          </a:p>
        </p:txBody>
      </p:sp>
      <p:sp>
        <p:nvSpPr>
          <p:cNvPr id="3" name="Content Placeholder 2">
            <a:extLst>
              <a:ext uri="{FF2B5EF4-FFF2-40B4-BE49-F238E27FC236}">
                <a16:creationId xmlns:a16="http://schemas.microsoft.com/office/drawing/2014/main" id="{36F273BF-3703-418E-A192-03566DF9996C}"/>
              </a:ext>
            </a:extLst>
          </p:cNvPr>
          <p:cNvSpPr>
            <a:spLocks noGrp="1"/>
          </p:cNvSpPr>
          <p:nvPr>
            <p:ph idx="1"/>
          </p:nvPr>
        </p:nvSpPr>
        <p:spPr>
          <a:xfrm>
            <a:off x="1484311" y="1696065"/>
            <a:ext cx="5308376" cy="4095135"/>
          </a:xfrm>
        </p:spPr>
        <p:txBody>
          <a:bodyPr/>
          <a:lstStyle/>
          <a:p>
            <a:r>
              <a:rPr lang="en-AU" dirty="0">
                <a:solidFill>
                  <a:srgbClr val="00B050"/>
                </a:solidFill>
              </a:rPr>
              <a:t>Line 2</a:t>
            </a:r>
          </a:p>
          <a:p>
            <a:pPr lvl="1"/>
            <a:r>
              <a:rPr lang="en-AU" dirty="0">
                <a:solidFill>
                  <a:srgbClr val="00B050"/>
                </a:solidFill>
              </a:rPr>
              <a:t>Velocity is constant and positive</a:t>
            </a:r>
          </a:p>
          <a:p>
            <a:pPr lvl="1"/>
            <a:r>
              <a:rPr lang="en-AU" dirty="0">
                <a:solidFill>
                  <a:srgbClr val="00B050"/>
                </a:solidFill>
              </a:rPr>
              <a:t>Acceleration is zero</a:t>
            </a:r>
          </a:p>
          <a:p>
            <a:pPr lvl="1"/>
            <a:r>
              <a:rPr lang="en-AU" dirty="0">
                <a:solidFill>
                  <a:srgbClr val="00B050"/>
                </a:solidFill>
              </a:rPr>
              <a:t>Note;  Again this does not tell you “where” the object is, only that it is currently moving with a constant velocity</a:t>
            </a:r>
          </a:p>
        </p:txBody>
      </p:sp>
      <p:pic>
        <p:nvPicPr>
          <p:cNvPr id="5" name="Picture 4">
            <a:extLst>
              <a:ext uri="{FF2B5EF4-FFF2-40B4-BE49-F238E27FC236}">
                <a16:creationId xmlns:a16="http://schemas.microsoft.com/office/drawing/2014/main" id="{70E3DBE3-5FB0-4E85-8033-81098962CFCF}"/>
              </a:ext>
            </a:extLst>
          </p:cNvPr>
          <p:cNvPicPr>
            <a:picLocks noChangeAspect="1"/>
          </p:cNvPicPr>
          <p:nvPr/>
        </p:nvPicPr>
        <p:blipFill>
          <a:blip r:embed="rId2"/>
          <a:stretch>
            <a:fillRect/>
          </a:stretch>
        </p:blipFill>
        <p:spPr>
          <a:xfrm>
            <a:off x="6988738" y="1950636"/>
            <a:ext cx="5051294" cy="4095134"/>
          </a:xfrm>
          <a:prstGeom prst="rect">
            <a:avLst/>
          </a:prstGeom>
        </p:spPr>
      </p:pic>
    </p:spTree>
    <p:extLst>
      <p:ext uri="{BB962C8B-B14F-4D97-AF65-F5344CB8AC3E}">
        <p14:creationId xmlns:p14="http://schemas.microsoft.com/office/powerpoint/2010/main" val="387808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3E1C-16B3-48B3-AB5C-D3002E21CB23}"/>
              </a:ext>
            </a:extLst>
          </p:cNvPr>
          <p:cNvSpPr>
            <a:spLocks noGrp="1"/>
          </p:cNvSpPr>
          <p:nvPr>
            <p:ph type="title"/>
          </p:nvPr>
        </p:nvSpPr>
        <p:spPr/>
        <p:txBody>
          <a:bodyPr/>
          <a:lstStyle/>
          <a:p>
            <a:r>
              <a:rPr lang="en-AU" dirty="0"/>
              <a:t>The v/t graph</a:t>
            </a:r>
          </a:p>
        </p:txBody>
      </p:sp>
      <p:sp>
        <p:nvSpPr>
          <p:cNvPr id="3" name="Content Placeholder 2">
            <a:extLst>
              <a:ext uri="{FF2B5EF4-FFF2-40B4-BE49-F238E27FC236}">
                <a16:creationId xmlns:a16="http://schemas.microsoft.com/office/drawing/2014/main" id="{36F273BF-3703-418E-A192-03566DF9996C}"/>
              </a:ext>
            </a:extLst>
          </p:cNvPr>
          <p:cNvSpPr>
            <a:spLocks noGrp="1"/>
          </p:cNvSpPr>
          <p:nvPr>
            <p:ph idx="1"/>
          </p:nvPr>
        </p:nvSpPr>
        <p:spPr>
          <a:xfrm>
            <a:off x="1484311" y="1696065"/>
            <a:ext cx="5308376" cy="4095135"/>
          </a:xfrm>
        </p:spPr>
        <p:txBody>
          <a:bodyPr>
            <a:normAutofit/>
          </a:bodyPr>
          <a:lstStyle/>
          <a:p>
            <a:r>
              <a:rPr lang="en-AU" dirty="0">
                <a:solidFill>
                  <a:srgbClr val="0070C0"/>
                </a:solidFill>
              </a:rPr>
              <a:t>Line 3</a:t>
            </a:r>
          </a:p>
          <a:p>
            <a:pPr lvl="1"/>
            <a:r>
              <a:rPr lang="en-AU" dirty="0">
                <a:solidFill>
                  <a:srgbClr val="0070C0"/>
                </a:solidFill>
              </a:rPr>
              <a:t>The velocity is steadily increasing from rest </a:t>
            </a:r>
          </a:p>
          <a:p>
            <a:pPr lvl="1"/>
            <a:r>
              <a:rPr lang="en-AU" dirty="0">
                <a:solidFill>
                  <a:srgbClr val="0070C0"/>
                </a:solidFill>
              </a:rPr>
              <a:t>Acceleration is positive and constant</a:t>
            </a:r>
          </a:p>
          <a:p>
            <a:pPr lvl="1"/>
            <a:r>
              <a:rPr lang="en-AU" dirty="0">
                <a:solidFill>
                  <a:srgbClr val="0070C0"/>
                </a:solidFill>
              </a:rPr>
              <a:t>Note;  Again this does not tell you “where” the object is, only that it is currently moving with an increasing velocity</a:t>
            </a:r>
          </a:p>
        </p:txBody>
      </p:sp>
      <p:pic>
        <p:nvPicPr>
          <p:cNvPr id="5" name="Picture 4">
            <a:extLst>
              <a:ext uri="{FF2B5EF4-FFF2-40B4-BE49-F238E27FC236}">
                <a16:creationId xmlns:a16="http://schemas.microsoft.com/office/drawing/2014/main" id="{70E3DBE3-5FB0-4E85-8033-81098962CFCF}"/>
              </a:ext>
            </a:extLst>
          </p:cNvPr>
          <p:cNvPicPr>
            <a:picLocks noChangeAspect="1"/>
          </p:cNvPicPr>
          <p:nvPr/>
        </p:nvPicPr>
        <p:blipFill>
          <a:blip r:embed="rId2"/>
          <a:stretch>
            <a:fillRect/>
          </a:stretch>
        </p:blipFill>
        <p:spPr>
          <a:xfrm>
            <a:off x="6988738" y="1950636"/>
            <a:ext cx="5051294" cy="4095134"/>
          </a:xfrm>
          <a:prstGeom prst="rect">
            <a:avLst/>
          </a:prstGeom>
        </p:spPr>
      </p:pic>
    </p:spTree>
    <p:extLst>
      <p:ext uri="{BB962C8B-B14F-4D97-AF65-F5344CB8AC3E}">
        <p14:creationId xmlns:p14="http://schemas.microsoft.com/office/powerpoint/2010/main" val="2351077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Equations work with</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AU" dirty="0"/>
                  <a:t>Displacement (not distance)   </a:t>
                </a:r>
                <a14:m>
                  <m:oMath xmlns:m="http://schemas.openxmlformats.org/officeDocument/2006/math">
                    <m:acc>
                      <m:accPr>
                        <m:chr m:val="⃗"/>
                        <m:ctrlPr>
                          <a:rPr lang="en-AU" sz="4000" b="1" i="1" smtClean="0">
                            <a:solidFill>
                              <a:srgbClr val="002060"/>
                            </a:solidFill>
                            <a:latin typeface="Cambria Math" panose="02040503050406030204" pitchFamily="18" charset="0"/>
                          </a:rPr>
                        </m:ctrlPr>
                      </m:accPr>
                      <m:e>
                        <m:r>
                          <a:rPr lang="en-AU" sz="4000" b="1" i="1" smtClean="0">
                            <a:solidFill>
                              <a:srgbClr val="002060"/>
                            </a:solidFill>
                            <a:latin typeface="Cambria Math" panose="02040503050406030204" pitchFamily="18" charset="0"/>
                          </a:rPr>
                          <m:t>𝒔</m:t>
                        </m:r>
                      </m:e>
                    </m:acc>
                  </m:oMath>
                </a14:m>
                <a:endParaRPr lang="en-AU" b="1" dirty="0"/>
              </a:p>
              <a:p>
                <a:endParaRPr lang="en-AU" dirty="0"/>
              </a:p>
              <a:p>
                <a:r>
                  <a:rPr lang="en-AU" dirty="0"/>
                  <a:t>Velocity (not speed) </a:t>
                </a:r>
                <a14:m>
                  <m:oMath xmlns:m="http://schemas.openxmlformats.org/officeDocument/2006/math">
                    <m:acc>
                      <m:accPr>
                        <m:chr m:val="⃗"/>
                        <m:ctrlPr>
                          <a:rPr lang="en-AU" sz="4000" b="1" i="1">
                            <a:solidFill>
                              <a:srgbClr val="002060"/>
                            </a:solidFill>
                            <a:latin typeface="Cambria Math" panose="02040503050406030204" pitchFamily="18" charset="0"/>
                          </a:rPr>
                        </m:ctrlPr>
                      </m:accPr>
                      <m:e>
                        <m:r>
                          <a:rPr lang="en-AU" sz="4000" b="1" i="1">
                            <a:solidFill>
                              <a:srgbClr val="002060"/>
                            </a:solidFill>
                            <a:latin typeface="Cambria Math" panose="02040503050406030204" pitchFamily="18" charset="0"/>
                          </a:rPr>
                          <m:t>𝒗</m:t>
                        </m:r>
                      </m:e>
                    </m:acc>
                  </m:oMath>
                </a14:m>
                <a:endParaRPr lang="en-AU" sz="4000" b="1" i="1" dirty="0">
                  <a:solidFill>
                    <a:srgbClr val="002060"/>
                  </a:solidFill>
                  <a:latin typeface="Cambria Math" panose="02040503050406030204" pitchFamily="18" charset="0"/>
                </a:endParaRPr>
              </a:p>
              <a:p>
                <a:endParaRPr lang="en-AU" dirty="0"/>
              </a:p>
              <a:p>
                <a:r>
                  <a:rPr lang="en-AU" dirty="0"/>
                  <a:t>Acceleration </a:t>
                </a:r>
                <a14:m>
                  <m:oMath xmlns:m="http://schemas.openxmlformats.org/officeDocument/2006/math">
                    <m:acc>
                      <m:accPr>
                        <m:chr m:val="⃗"/>
                        <m:ctrlPr>
                          <a:rPr lang="en-AU" sz="4000" b="1" i="1">
                            <a:solidFill>
                              <a:srgbClr val="002060"/>
                            </a:solidFill>
                            <a:latin typeface="Cambria Math" panose="02040503050406030204" pitchFamily="18" charset="0"/>
                          </a:rPr>
                        </m:ctrlPr>
                      </m:accPr>
                      <m:e>
                        <m:r>
                          <a:rPr lang="en-AU" sz="4000" b="1" i="1">
                            <a:solidFill>
                              <a:srgbClr val="002060"/>
                            </a:solidFill>
                            <a:latin typeface="Cambria Math" panose="02040503050406030204" pitchFamily="18" charset="0"/>
                          </a:rPr>
                          <m:t>𝒂</m:t>
                        </m:r>
                      </m:e>
                    </m:acc>
                  </m:oMath>
                </a14:m>
                <a:endParaRPr lang="en-AU" sz="4000" b="1" i="1" dirty="0">
                  <a:solidFill>
                    <a:srgbClr val="002060"/>
                  </a:solidFill>
                  <a:latin typeface="Cambria Math" panose="02040503050406030204" pitchFamily="18"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007" t="-2381"/>
                </a:stretch>
              </a:blipFill>
            </p:spPr>
            <p:txBody>
              <a:bodyPr/>
              <a:lstStyle/>
              <a:p>
                <a:r>
                  <a:rPr lang="en-AU">
                    <a:noFill/>
                  </a:rPr>
                  <a:t> </a:t>
                </a:r>
              </a:p>
            </p:txBody>
          </p:sp>
        </mc:Fallback>
      </mc:AlternateContent>
    </p:spTree>
    <p:extLst>
      <p:ext uri="{BB962C8B-B14F-4D97-AF65-F5344CB8AC3E}">
        <p14:creationId xmlns:p14="http://schemas.microsoft.com/office/powerpoint/2010/main" val="61479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3E1C-16B3-48B3-AB5C-D3002E21CB23}"/>
              </a:ext>
            </a:extLst>
          </p:cNvPr>
          <p:cNvSpPr>
            <a:spLocks noGrp="1"/>
          </p:cNvSpPr>
          <p:nvPr>
            <p:ph type="title"/>
          </p:nvPr>
        </p:nvSpPr>
        <p:spPr/>
        <p:txBody>
          <a:bodyPr/>
          <a:lstStyle/>
          <a:p>
            <a:r>
              <a:rPr lang="en-AU" dirty="0"/>
              <a:t>The v/t graph</a:t>
            </a:r>
          </a:p>
        </p:txBody>
      </p:sp>
      <p:sp>
        <p:nvSpPr>
          <p:cNvPr id="3" name="Content Placeholder 2">
            <a:extLst>
              <a:ext uri="{FF2B5EF4-FFF2-40B4-BE49-F238E27FC236}">
                <a16:creationId xmlns:a16="http://schemas.microsoft.com/office/drawing/2014/main" id="{36F273BF-3703-418E-A192-03566DF9996C}"/>
              </a:ext>
            </a:extLst>
          </p:cNvPr>
          <p:cNvSpPr>
            <a:spLocks noGrp="1"/>
          </p:cNvSpPr>
          <p:nvPr>
            <p:ph idx="1"/>
          </p:nvPr>
        </p:nvSpPr>
        <p:spPr>
          <a:xfrm>
            <a:off x="1484311" y="1696065"/>
            <a:ext cx="5308376" cy="4095135"/>
          </a:xfrm>
        </p:spPr>
        <p:txBody>
          <a:bodyPr>
            <a:normAutofit/>
          </a:bodyPr>
          <a:lstStyle/>
          <a:p>
            <a:r>
              <a:rPr lang="en-AU" dirty="0">
                <a:solidFill>
                  <a:schemeClr val="accent1">
                    <a:lumMod val="75000"/>
                  </a:schemeClr>
                </a:solidFill>
              </a:rPr>
              <a:t>Line 4</a:t>
            </a:r>
          </a:p>
          <a:p>
            <a:pPr lvl="1"/>
            <a:r>
              <a:rPr lang="en-AU" dirty="0">
                <a:solidFill>
                  <a:schemeClr val="accent1">
                    <a:lumMod val="75000"/>
                  </a:schemeClr>
                </a:solidFill>
              </a:rPr>
              <a:t>The velocity is steadily decreasing to rest </a:t>
            </a:r>
          </a:p>
          <a:p>
            <a:pPr lvl="1"/>
            <a:r>
              <a:rPr lang="en-AU" dirty="0">
                <a:solidFill>
                  <a:schemeClr val="accent1">
                    <a:lumMod val="75000"/>
                  </a:schemeClr>
                </a:solidFill>
              </a:rPr>
              <a:t>Acceleration is negative and constant</a:t>
            </a:r>
          </a:p>
          <a:p>
            <a:pPr lvl="1"/>
            <a:r>
              <a:rPr lang="en-AU" dirty="0">
                <a:solidFill>
                  <a:schemeClr val="accent1">
                    <a:lumMod val="75000"/>
                  </a:schemeClr>
                </a:solidFill>
              </a:rPr>
              <a:t>Note;  Again this does not tell you “where” the object is, only that it is currently moving with an decreasing velocity</a:t>
            </a:r>
          </a:p>
        </p:txBody>
      </p:sp>
      <p:pic>
        <p:nvPicPr>
          <p:cNvPr id="5" name="Picture 4">
            <a:extLst>
              <a:ext uri="{FF2B5EF4-FFF2-40B4-BE49-F238E27FC236}">
                <a16:creationId xmlns:a16="http://schemas.microsoft.com/office/drawing/2014/main" id="{70E3DBE3-5FB0-4E85-8033-81098962CFCF}"/>
              </a:ext>
            </a:extLst>
          </p:cNvPr>
          <p:cNvPicPr>
            <a:picLocks noChangeAspect="1"/>
          </p:cNvPicPr>
          <p:nvPr/>
        </p:nvPicPr>
        <p:blipFill>
          <a:blip r:embed="rId2"/>
          <a:stretch>
            <a:fillRect/>
          </a:stretch>
        </p:blipFill>
        <p:spPr>
          <a:xfrm>
            <a:off x="6988738" y="1950636"/>
            <a:ext cx="5051294" cy="4095134"/>
          </a:xfrm>
          <a:prstGeom prst="rect">
            <a:avLst/>
          </a:prstGeom>
        </p:spPr>
      </p:pic>
    </p:spTree>
    <p:extLst>
      <p:ext uri="{BB962C8B-B14F-4D97-AF65-F5344CB8AC3E}">
        <p14:creationId xmlns:p14="http://schemas.microsoft.com/office/powerpoint/2010/main" val="4206847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3E1C-16B3-48B3-AB5C-D3002E21CB23}"/>
              </a:ext>
            </a:extLst>
          </p:cNvPr>
          <p:cNvSpPr>
            <a:spLocks noGrp="1"/>
          </p:cNvSpPr>
          <p:nvPr>
            <p:ph type="title"/>
          </p:nvPr>
        </p:nvSpPr>
        <p:spPr/>
        <p:txBody>
          <a:bodyPr/>
          <a:lstStyle/>
          <a:p>
            <a:r>
              <a:rPr lang="en-AU" dirty="0"/>
              <a:t>The v/t graph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6F273BF-3703-418E-A192-03566DF9996C}"/>
                  </a:ext>
                </a:extLst>
              </p:cNvPr>
              <p:cNvSpPr>
                <a:spLocks noGrp="1"/>
              </p:cNvSpPr>
              <p:nvPr>
                <p:ph idx="1"/>
              </p:nvPr>
            </p:nvSpPr>
            <p:spPr>
              <a:xfrm>
                <a:off x="1680362" y="1578077"/>
                <a:ext cx="5308376" cy="4757057"/>
              </a:xfrm>
            </p:spPr>
            <p:txBody>
              <a:bodyPr>
                <a:normAutofit lnSpcReduction="10000"/>
              </a:bodyPr>
              <a:lstStyle/>
              <a:p>
                <a:r>
                  <a:rPr lang="en-AU" dirty="0">
                    <a:solidFill>
                      <a:srgbClr val="C00000"/>
                    </a:solidFill>
                  </a:rPr>
                  <a:t>A v/t graph shows the velocity at a time</a:t>
                </a:r>
              </a:p>
              <a:p>
                <a:r>
                  <a:rPr lang="en-AU" dirty="0">
                    <a:solidFill>
                      <a:srgbClr val="C00000"/>
                    </a:solidFill>
                  </a:rPr>
                  <a:t>The gradient of a line is its acceleration</a:t>
                </a:r>
              </a:p>
              <a:p>
                <a:r>
                  <a:rPr lang="en-AU" dirty="0">
                    <a:solidFill>
                      <a:srgbClr val="C00000"/>
                    </a:solidFill>
                  </a:rPr>
                  <a:t>Horizontal lines denote constant velocity;  </a:t>
                </a:r>
                <a14:m>
                  <m:oMath xmlns:m="http://schemas.openxmlformats.org/officeDocument/2006/math">
                    <m:r>
                      <a:rPr lang="en-AU" b="0" i="1" smtClean="0">
                        <a:solidFill>
                          <a:srgbClr val="C00000"/>
                        </a:solidFill>
                        <a:latin typeface="Cambria Math" panose="02040503050406030204" pitchFamily="18" charset="0"/>
                      </a:rPr>
                      <m:t>𝑎</m:t>
                    </m:r>
                    <m:r>
                      <a:rPr lang="en-AU" b="0" i="1" smtClean="0">
                        <a:solidFill>
                          <a:srgbClr val="C00000"/>
                        </a:solidFill>
                        <a:latin typeface="Cambria Math" panose="02040503050406030204" pitchFamily="18" charset="0"/>
                      </a:rPr>
                      <m:t>=0</m:t>
                    </m:r>
                    <m:r>
                      <a:rPr lang="en-AU" b="0" i="1" smtClean="0">
                        <a:solidFill>
                          <a:srgbClr val="C00000"/>
                        </a:solidFill>
                        <a:latin typeface="Cambria Math" panose="02040503050406030204" pitchFamily="18" charset="0"/>
                      </a:rPr>
                      <m:t>𝑚</m:t>
                    </m:r>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𝑠</m:t>
                        </m:r>
                      </m:e>
                      <m:sup>
                        <m:r>
                          <a:rPr lang="en-AU" b="0" i="1" smtClean="0">
                            <a:solidFill>
                              <a:srgbClr val="C00000"/>
                            </a:solidFill>
                            <a:latin typeface="Cambria Math" panose="02040503050406030204" pitchFamily="18" charset="0"/>
                          </a:rPr>
                          <m:t>−2</m:t>
                        </m:r>
                      </m:sup>
                    </m:sSup>
                  </m:oMath>
                </a14:m>
                <a:endParaRPr lang="en-AU" dirty="0">
                  <a:solidFill>
                    <a:srgbClr val="C00000"/>
                  </a:solidFill>
                </a:endParaRPr>
              </a:p>
              <a:p>
                <a:r>
                  <a:rPr lang="en-AU" dirty="0">
                    <a:solidFill>
                      <a:srgbClr val="C00000"/>
                    </a:solidFill>
                  </a:rPr>
                  <a:t>Sloping lines denote changing velocity – acceleration </a:t>
                </a:r>
                <a14:m>
                  <m:oMath xmlns:m="http://schemas.openxmlformats.org/officeDocument/2006/math">
                    <m:r>
                      <a:rPr lang="en-AU" i="1" smtClean="0">
                        <a:solidFill>
                          <a:srgbClr val="C00000"/>
                        </a:solidFill>
                        <a:latin typeface="Cambria Math" panose="02040503050406030204" pitchFamily="18" charset="0"/>
                        <a:ea typeface="Cambria Math" panose="02040503050406030204" pitchFamily="18" charset="0"/>
                      </a:rPr>
                      <m:t>≠</m:t>
                    </m:r>
                    <m:r>
                      <a:rPr lang="en-AU" b="0" i="1" smtClean="0">
                        <a:solidFill>
                          <a:srgbClr val="C00000"/>
                        </a:solidFill>
                        <a:latin typeface="Cambria Math" panose="02040503050406030204" pitchFamily="18" charset="0"/>
                        <a:ea typeface="Cambria Math" panose="02040503050406030204" pitchFamily="18" charset="0"/>
                      </a:rPr>
                      <m:t>0</m:t>
                    </m:r>
                    <m:r>
                      <a:rPr lang="en-AU" b="0" i="1" smtClean="0">
                        <a:solidFill>
                          <a:srgbClr val="C00000"/>
                        </a:solidFill>
                        <a:latin typeface="Cambria Math" panose="02040503050406030204" pitchFamily="18" charset="0"/>
                        <a:ea typeface="Cambria Math" panose="02040503050406030204" pitchFamily="18" charset="0"/>
                      </a:rPr>
                      <m:t>𝑚</m:t>
                    </m:r>
                    <m:sSup>
                      <m:sSupPr>
                        <m:ctrlPr>
                          <a:rPr lang="en-AU" b="0" i="1" smtClean="0">
                            <a:solidFill>
                              <a:srgbClr val="C00000"/>
                            </a:solidFill>
                            <a:latin typeface="Cambria Math" panose="02040503050406030204" pitchFamily="18" charset="0"/>
                            <a:ea typeface="Cambria Math" panose="02040503050406030204" pitchFamily="18" charset="0"/>
                          </a:rPr>
                        </m:ctrlPr>
                      </m:sSupPr>
                      <m:e>
                        <m:r>
                          <a:rPr lang="en-AU" b="0" i="1" smtClean="0">
                            <a:solidFill>
                              <a:srgbClr val="C00000"/>
                            </a:solidFill>
                            <a:latin typeface="Cambria Math" panose="02040503050406030204" pitchFamily="18" charset="0"/>
                            <a:ea typeface="Cambria Math" panose="02040503050406030204" pitchFamily="18" charset="0"/>
                          </a:rPr>
                          <m:t>𝑠</m:t>
                        </m:r>
                      </m:e>
                      <m:sup>
                        <m:r>
                          <a:rPr lang="en-AU" b="0" i="1" smtClean="0">
                            <a:solidFill>
                              <a:srgbClr val="C00000"/>
                            </a:solidFill>
                            <a:latin typeface="Cambria Math" panose="02040503050406030204" pitchFamily="18" charset="0"/>
                            <a:ea typeface="Cambria Math" panose="02040503050406030204" pitchFamily="18" charset="0"/>
                          </a:rPr>
                          <m:t>−2</m:t>
                        </m:r>
                      </m:sup>
                    </m:sSup>
                  </m:oMath>
                </a14:m>
                <a:endParaRPr lang="en-AU" dirty="0">
                  <a:solidFill>
                    <a:srgbClr val="C00000"/>
                  </a:solidFill>
                </a:endParaRPr>
              </a:p>
              <a:p>
                <a:r>
                  <a:rPr lang="en-AU" dirty="0">
                    <a:solidFill>
                      <a:srgbClr val="C00000"/>
                    </a:solidFill>
                  </a:rPr>
                  <a:t>The area under the v/t graph is the displacement</a:t>
                </a:r>
              </a:p>
            </p:txBody>
          </p:sp>
        </mc:Choice>
        <mc:Fallback>
          <p:sp>
            <p:nvSpPr>
              <p:cNvPr id="3" name="Content Placeholder 2">
                <a:extLst>
                  <a:ext uri="{FF2B5EF4-FFF2-40B4-BE49-F238E27FC236}">
                    <a16:creationId xmlns:a16="http://schemas.microsoft.com/office/drawing/2014/main" id="{36F273BF-3703-418E-A192-03566DF9996C}"/>
                  </a:ext>
                </a:extLst>
              </p:cNvPr>
              <p:cNvSpPr>
                <a:spLocks noGrp="1" noRot="1" noChangeAspect="1" noMove="1" noResize="1" noEditPoints="1" noAdjustHandles="1" noChangeArrowheads="1" noChangeShapeType="1" noTextEdit="1"/>
              </p:cNvSpPr>
              <p:nvPr>
                <p:ph idx="1"/>
              </p:nvPr>
            </p:nvSpPr>
            <p:spPr>
              <a:xfrm>
                <a:off x="1680362" y="1578077"/>
                <a:ext cx="5308376" cy="4757057"/>
              </a:xfrm>
              <a:blipFill>
                <a:blip r:embed="rId2"/>
                <a:stretch>
                  <a:fillRect l="-3793" t="-5897" r="-2299"/>
                </a:stretch>
              </a:blipFill>
            </p:spPr>
            <p:txBody>
              <a:bodyPr/>
              <a:lstStyle/>
              <a:p>
                <a:r>
                  <a:rPr lang="en-AU">
                    <a:noFill/>
                  </a:rPr>
                  <a:t> </a:t>
                </a:r>
              </a:p>
            </p:txBody>
          </p:sp>
        </mc:Fallback>
      </mc:AlternateContent>
      <p:pic>
        <p:nvPicPr>
          <p:cNvPr id="5" name="Picture 4">
            <a:extLst>
              <a:ext uri="{FF2B5EF4-FFF2-40B4-BE49-F238E27FC236}">
                <a16:creationId xmlns:a16="http://schemas.microsoft.com/office/drawing/2014/main" id="{70E3DBE3-5FB0-4E85-8033-81098962CFCF}"/>
              </a:ext>
            </a:extLst>
          </p:cNvPr>
          <p:cNvPicPr>
            <a:picLocks noChangeAspect="1"/>
          </p:cNvPicPr>
          <p:nvPr/>
        </p:nvPicPr>
        <p:blipFill>
          <a:blip r:embed="rId3"/>
          <a:stretch>
            <a:fillRect/>
          </a:stretch>
        </p:blipFill>
        <p:spPr>
          <a:xfrm>
            <a:off x="6988738" y="1950636"/>
            <a:ext cx="5051294" cy="4095134"/>
          </a:xfrm>
          <a:prstGeom prst="rect">
            <a:avLst/>
          </a:prstGeom>
        </p:spPr>
      </p:pic>
    </p:spTree>
    <p:extLst>
      <p:ext uri="{BB962C8B-B14F-4D97-AF65-F5344CB8AC3E}">
        <p14:creationId xmlns:p14="http://schemas.microsoft.com/office/powerpoint/2010/main" val="2886297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C03F-E6A5-40FC-AF2A-851C8BF64588}"/>
              </a:ext>
            </a:extLst>
          </p:cNvPr>
          <p:cNvSpPr>
            <a:spLocks noGrp="1"/>
          </p:cNvSpPr>
          <p:nvPr>
            <p:ph type="title"/>
          </p:nvPr>
        </p:nvSpPr>
        <p:spPr/>
        <p:txBody>
          <a:bodyPr/>
          <a:lstStyle/>
          <a:p>
            <a:r>
              <a:rPr lang="en-AU" dirty="0"/>
              <a:t>Recap on slope</a:t>
            </a:r>
          </a:p>
        </p:txBody>
      </p:sp>
      <p:sp>
        <p:nvSpPr>
          <p:cNvPr id="3" name="Content Placeholder 2">
            <a:extLst>
              <a:ext uri="{FF2B5EF4-FFF2-40B4-BE49-F238E27FC236}">
                <a16:creationId xmlns:a16="http://schemas.microsoft.com/office/drawing/2014/main" id="{4F02B033-D99F-43CE-8C63-282AA0579385}"/>
              </a:ext>
            </a:extLst>
          </p:cNvPr>
          <p:cNvSpPr>
            <a:spLocks noGrp="1"/>
          </p:cNvSpPr>
          <p:nvPr>
            <p:ph idx="1"/>
          </p:nvPr>
        </p:nvSpPr>
        <p:spPr>
          <a:xfrm>
            <a:off x="1484310" y="1696065"/>
            <a:ext cx="10018713" cy="4476135"/>
          </a:xfrm>
        </p:spPr>
        <p:txBody>
          <a:bodyPr>
            <a:normAutofit/>
          </a:bodyPr>
          <a:lstStyle/>
          <a:p>
            <a:r>
              <a:rPr lang="en-AU" dirty="0"/>
              <a:t>The slope of the s/t graph is velocity</a:t>
            </a:r>
          </a:p>
          <a:p>
            <a:endParaRPr lang="en-AU" dirty="0"/>
          </a:p>
          <a:p>
            <a:r>
              <a:rPr lang="en-AU" dirty="0"/>
              <a:t>The slope of the v/t graph is acceleration</a:t>
            </a:r>
          </a:p>
          <a:p>
            <a:endParaRPr lang="en-AU" dirty="0"/>
          </a:p>
          <a:p>
            <a:r>
              <a:rPr lang="en-AU" dirty="0"/>
              <a:t>And the area under the v/t graph is displacement</a:t>
            </a:r>
          </a:p>
          <a:p>
            <a:endParaRPr lang="en-AU" dirty="0"/>
          </a:p>
          <a:p>
            <a:r>
              <a:rPr lang="en-AU" dirty="0"/>
              <a:t>And ….the area under an a/t graph is the velocity change in that time period</a:t>
            </a:r>
          </a:p>
        </p:txBody>
      </p:sp>
    </p:spTree>
    <p:extLst>
      <p:ext uri="{BB962C8B-B14F-4D97-AF65-F5344CB8AC3E}">
        <p14:creationId xmlns:p14="http://schemas.microsoft.com/office/powerpoint/2010/main" val="819203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E6D8C-7AB5-4FFF-B03B-DBC52AAA49B7}"/>
              </a:ext>
            </a:extLst>
          </p:cNvPr>
          <p:cNvSpPr>
            <a:spLocks noGrp="1"/>
          </p:cNvSpPr>
          <p:nvPr>
            <p:ph type="title"/>
          </p:nvPr>
        </p:nvSpPr>
        <p:spPr/>
        <p:txBody>
          <a:bodyPr/>
          <a:lstStyle/>
          <a:p>
            <a:r>
              <a:rPr lang="en-AU" dirty="0"/>
              <a:t>Time for another break</a:t>
            </a:r>
          </a:p>
        </p:txBody>
      </p:sp>
      <p:sp>
        <p:nvSpPr>
          <p:cNvPr id="3" name="Content Placeholder 2">
            <a:extLst>
              <a:ext uri="{FF2B5EF4-FFF2-40B4-BE49-F238E27FC236}">
                <a16:creationId xmlns:a16="http://schemas.microsoft.com/office/drawing/2014/main" id="{BE68F70E-E2C1-4430-A05F-F13143359470}"/>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239533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8543-0351-487D-8357-B66336CA4328}"/>
              </a:ext>
            </a:extLst>
          </p:cNvPr>
          <p:cNvSpPr>
            <a:spLocks noGrp="1"/>
          </p:cNvSpPr>
          <p:nvPr>
            <p:ph type="title"/>
          </p:nvPr>
        </p:nvSpPr>
        <p:spPr/>
        <p:txBody>
          <a:bodyPr/>
          <a:lstStyle/>
          <a:p>
            <a:r>
              <a:rPr lang="en-AU" dirty="0"/>
              <a:t>Galileo</a:t>
            </a:r>
          </a:p>
        </p:txBody>
      </p:sp>
      <p:sp>
        <p:nvSpPr>
          <p:cNvPr id="3" name="Content Placeholder 2">
            <a:extLst>
              <a:ext uri="{FF2B5EF4-FFF2-40B4-BE49-F238E27FC236}">
                <a16:creationId xmlns:a16="http://schemas.microsoft.com/office/drawing/2014/main" id="{78A8ACE8-6CD7-4ED2-95DB-9D9E0AADD327}"/>
              </a:ext>
            </a:extLst>
          </p:cNvPr>
          <p:cNvSpPr>
            <a:spLocks noGrp="1"/>
          </p:cNvSpPr>
          <p:nvPr>
            <p:ph idx="1"/>
          </p:nvPr>
        </p:nvSpPr>
        <p:spPr>
          <a:xfrm>
            <a:off x="1484310" y="1696065"/>
            <a:ext cx="6625547" cy="4095135"/>
          </a:xfrm>
        </p:spPr>
        <p:txBody>
          <a:bodyPr/>
          <a:lstStyle/>
          <a:p>
            <a:r>
              <a:rPr lang="en-AU" dirty="0"/>
              <a:t>Though working before Newton was born, </a:t>
            </a:r>
            <a:r>
              <a:rPr lang="en-AU" b="0" i="0" dirty="0">
                <a:solidFill>
                  <a:srgbClr val="202122"/>
                </a:solidFill>
                <a:effectLst/>
                <a:latin typeface="Arial" panose="020B0604020202020204" pitchFamily="34" charset="0"/>
              </a:rPr>
              <a:t>Galileo Galilei was one of the great contributors to our understanding of classical physics and astronomy. His work also underpins much of Einstein’s theories of relativity.</a:t>
            </a:r>
          </a:p>
          <a:p>
            <a:r>
              <a:rPr lang="en-AU" dirty="0">
                <a:solidFill>
                  <a:srgbClr val="202122"/>
                </a:solidFill>
                <a:latin typeface="Arial" panose="020B0604020202020204" pitchFamily="34" charset="0"/>
              </a:rPr>
              <a:t>He is also attributed with the 3 main equations of motion for bodies with uniform acceleration.</a:t>
            </a:r>
            <a:endParaRPr lang="en-AU" dirty="0"/>
          </a:p>
        </p:txBody>
      </p:sp>
      <p:pic>
        <p:nvPicPr>
          <p:cNvPr id="4" name="Picture 3">
            <a:extLst>
              <a:ext uri="{FF2B5EF4-FFF2-40B4-BE49-F238E27FC236}">
                <a16:creationId xmlns:a16="http://schemas.microsoft.com/office/drawing/2014/main" id="{5E9336DA-D4A8-4987-BD39-8835A77CA181}"/>
              </a:ext>
            </a:extLst>
          </p:cNvPr>
          <p:cNvPicPr>
            <a:picLocks noChangeAspect="1"/>
          </p:cNvPicPr>
          <p:nvPr/>
        </p:nvPicPr>
        <p:blipFill>
          <a:blip r:embed="rId2"/>
          <a:stretch>
            <a:fillRect/>
          </a:stretch>
        </p:blipFill>
        <p:spPr>
          <a:xfrm>
            <a:off x="8284029" y="1696065"/>
            <a:ext cx="3743022" cy="4591050"/>
          </a:xfrm>
          <a:prstGeom prst="rect">
            <a:avLst/>
          </a:prstGeom>
        </p:spPr>
      </p:pic>
    </p:spTree>
    <p:extLst>
      <p:ext uri="{BB962C8B-B14F-4D97-AF65-F5344CB8AC3E}">
        <p14:creationId xmlns:p14="http://schemas.microsoft.com/office/powerpoint/2010/main" val="1766289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Equation 1</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70000" lnSpcReduction="20000"/>
              </a:bodyPr>
              <a:lstStyle/>
              <a:p>
                <a:pPr marL="0" indent="0" algn="ctr">
                  <a:buNone/>
                </a:pPr>
                <a14:m>
                  <m:oMathPara xmlns:m="http://schemas.openxmlformats.org/officeDocument/2006/math">
                    <m:oMathParaPr>
                      <m:jc m:val="centerGroup"/>
                    </m:oMathParaPr>
                    <m:oMath xmlns:m="http://schemas.openxmlformats.org/officeDocument/2006/math">
                      <m:acc>
                        <m:accPr>
                          <m:chr m:val="⃗"/>
                          <m:ctrlPr>
                            <a:rPr lang="en-AU" sz="6600" b="0" i="1" smtClean="0">
                              <a:latin typeface="Cambria Math" panose="02040503050406030204" pitchFamily="18" charset="0"/>
                            </a:rPr>
                          </m:ctrlPr>
                        </m:accPr>
                        <m:e>
                          <m:r>
                            <a:rPr lang="en-AU" sz="6600" b="0" i="1" smtClean="0">
                              <a:latin typeface="Cambria Math" panose="02040503050406030204" pitchFamily="18" charset="0"/>
                            </a:rPr>
                            <m:t>𝑣</m:t>
                          </m:r>
                        </m:e>
                      </m:acc>
                      <m:r>
                        <a:rPr lang="en-AU" sz="6600" b="0" i="1" smtClean="0">
                          <a:latin typeface="Cambria Math" panose="02040503050406030204" pitchFamily="18" charset="0"/>
                        </a:rPr>
                        <m:t>=</m:t>
                      </m:r>
                      <m:sSub>
                        <m:sSubPr>
                          <m:ctrlPr>
                            <a:rPr lang="en-AU" sz="6600" b="0" i="1" smtClean="0">
                              <a:latin typeface="Cambria Math" panose="02040503050406030204" pitchFamily="18" charset="0"/>
                            </a:rPr>
                          </m:ctrlPr>
                        </m:sSubPr>
                        <m:e>
                          <m:acc>
                            <m:accPr>
                              <m:chr m:val="⃗"/>
                              <m:ctrlPr>
                                <a:rPr lang="en-AU" sz="6600" b="0" i="1" smtClean="0">
                                  <a:latin typeface="Cambria Math" panose="02040503050406030204" pitchFamily="18" charset="0"/>
                                </a:rPr>
                              </m:ctrlPr>
                            </m:accPr>
                            <m:e>
                              <m:r>
                                <a:rPr lang="en-AU" sz="6600" b="0" i="1" smtClean="0">
                                  <a:latin typeface="Cambria Math" panose="02040503050406030204" pitchFamily="18" charset="0"/>
                                </a:rPr>
                                <m:t>𝑣</m:t>
                              </m:r>
                            </m:e>
                          </m:acc>
                        </m:e>
                        <m:sub>
                          <m:r>
                            <a:rPr lang="en-AU" sz="6600" b="0" i="1" smtClean="0">
                              <a:latin typeface="Cambria Math" panose="02040503050406030204" pitchFamily="18" charset="0"/>
                            </a:rPr>
                            <m:t>0</m:t>
                          </m:r>
                        </m:sub>
                      </m:sSub>
                      <m:r>
                        <a:rPr lang="en-AU" sz="6600" b="0" i="1" smtClean="0">
                          <a:latin typeface="Cambria Math" panose="02040503050406030204" pitchFamily="18" charset="0"/>
                        </a:rPr>
                        <m:t>+</m:t>
                      </m:r>
                      <m:acc>
                        <m:accPr>
                          <m:chr m:val="⃗"/>
                          <m:ctrlPr>
                            <a:rPr lang="en-AU" sz="6600" b="0" i="1" smtClean="0">
                              <a:latin typeface="Cambria Math" panose="02040503050406030204" pitchFamily="18" charset="0"/>
                            </a:rPr>
                          </m:ctrlPr>
                        </m:accPr>
                        <m:e>
                          <m:r>
                            <a:rPr lang="en-AU" sz="6600" b="0" i="1" smtClean="0">
                              <a:latin typeface="Cambria Math" panose="02040503050406030204" pitchFamily="18" charset="0"/>
                            </a:rPr>
                            <m:t>𝑎</m:t>
                          </m:r>
                        </m:e>
                      </m:acc>
                      <m:r>
                        <a:rPr lang="en-AU" sz="6600" b="0" i="1" smtClean="0">
                          <a:latin typeface="Cambria Math" panose="02040503050406030204" pitchFamily="18" charset="0"/>
                        </a:rPr>
                        <m:t>𝑡</m:t>
                      </m:r>
                    </m:oMath>
                  </m:oMathPara>
                </a14:m>
                <a:endParaRPr lang="en-AU" sz="6600" dirty="0">
                  <a:latin typeface="Monotype Corsiva" panose="03010101010201010101" pitchFamily="66" charset="0"/>
                </a:endParaRPr>
              </a:p>
              <a:p>
                <a:pPr marL="0" indent="0" algn="ctr">
                  <a:buNone/>
                </a:pPr>
                <a:endParaRPr lang="en-AU" sz="6600" dirty="0">
                  <a:latin typeface="Monotype Corsiva" panose="03010101010201010101" pitchFamily="66" charset="0"/>
                </a:endParaRPr>
              </a:p>
              <a:p>
                <a:pPr marL="0" indent="0" algn="ctr">
                  <a:buNone/>
                </a:pPr>
                <a14:m>
                  <m:oMathPara xmlns:m="http://schemas.openxmlformats.org/officeDocument/2006/math">
                    <m:oMathParaPr>
                      <m:jc m:val="centerGroup"/>
                    </m:oMathParaPr>
                    <m:oMath xmlns:m="http://schemas.openxmlformats.org/officeDocument/2006/math">
                      <m:acc>
                        <m:accPr>
                          <m:chr m:val="⃗"/>
                          <m:ctrlPr>
                            <a:rPr lang="en-AU" sz="4400" i="1">
                              <a:latin typeface="Cambria Math" panose="02040503050406030204" pitchFamily="18" charset="0"/>
                            </a:rPr>
                          </m:ctrlPr>
                        </m:accPr>
                        <m:e>
                          <m:r>
                            <a:rPr lang="en-AU" sz="4400" i="1">
                              <a:latin typeface="Cambria Math" panose="02040503050406030204" pitchFamily="18" charset="0"/>
                            </a:rPr>
                            <m:t>𝑣</m:t>
                          </m:r>
                        </m:e>
                      </m:acc>
                      <m:r>
                        <a:rPr lang="en-AU" sz="4400" b="0" i="1" smtClean="0">
                          <a:latin typeface="Cambria Math" panose="02040503050406030204" pitchFamily="18" charset="0"/>
                        </a:rPr>
                        <m:t> </m:t>
                      </m:r>
                      <m:d>
                        <m:dPr>
                          <m:ctrlPr>
                            <a:rPr lang="en-AU" sz="4200" b="0" i="1" smtClean="0">
                              <a:latin typeface="Cambria Math" panose="02040503050406030204" pitchFamily="18" charset="0"/>
                            </a:rPr>
                          </m:ctrlPr>
                        </m:dPr>
                        <m:e>
                          <m:r>
                            <a:rPr lang="en-AU" sz="4200" b="0" i="1" smtClean="0">
                              <a:latin typeface="Cambria Math" panose="02040503050406030204" pitchFamily="18" charset="0"/>
                            </a:rPr>
                            <m:t>𝑛𝑜</m:t>
                          </m:r>
                          <m:r>
                            <a:rPr lang="en-AU" sz="4200" b="0" i="1" smtClean="0">
                              <a:latin typeface="Cambria Math" panose="02040503050406030204" pitchFamily="18" charset="0"/>
                            </a:rPr>
                            <m:t> </m:t>
                          </m:r>
                          <m:r>
                            <a:rPr lang="en-AU" sz="4200" b="0" i="1" smtClean="0">
                              <a:latin typeface="Cambria Math" panose="02040503050406030204" pitchFamily="18" charset="0"/>
                            </a:rPr>
                            <m:t>𝑠𝑢𝑏𝑠𝑐𝑟𝑖𝑝𝑡</m:t>
                          </m:r>
                          <m:r>
                            <a:rPr lang="en-AU" sz="4200" b="0" i="1" smtClean="0">
                              <a:latin typeface="Cambria Math" panose="02040503050406030204" pitchFamily="18" charset="0"/>
                            </a:rPr>
                            <m:t> </m:t>
                          </m:r>
                          <m:r>
                            <a:rPr lang="en-AU" sz="4200" b="0" i="1" smtClean="0">
                              <a:latin typeface="Cambria Math" panose="02040503050406030204" pitchFamily="18" charset="0"/>
                            </a:rPr>
                            <m:t>𝑖𝑠</m:t>
                          </m:r>
                          <m:r>
                            <a:rPr lang="en-AU" sz="4200" b="0" i="1" smtClean="0">
                              <a:latin typeface="Cambria Math" panose="02040503050406030204" pitchFamily="18" charset="0"/>
                            </a:rPr>
                            <m:t> </m:t>
                          </m:r>
                          <m:r>
                            <a:rPr lang="en-AU" sz="4200" b="0" i="1" smtClean="0">
                              <a:latin typeface="Cambria Math" panose="02040503050406030204" pitchFamily="18" charset="0"/>
                            </a:rPr>
                            <m:t>𝑎𝑙𝑤𝑎𝑦𝑠</m:t>
                          </m:r>
                          <m:r>
                            <a:rPr lang="en-AU" sz="4200" b="0" i="1" smtClean="0">
                              <a:latin typeface="Cambria Math" panose="02040503050406030204" pitchFamily="18" charset="0"/>
                            </a:rPr>
                            <m:t> </m:t>
                          </m:r>
                          <m:r>
                            <a:rPr lang="en-AU" sz="4200" b="0" i="1" smtClean="0">
                              <a:latin typeface="Cambria Math" panose="02040503050406030204" pitchFamily="18" charset="0"/>
                            </a:rPr>
                            <m:t>𝑓𝑖𝑛𝑎𝑙</m:t>
                          </m:r>
                          <m:r>
                            <a:rPr lang="en-AU" sz="4200" b="0" i="1" smtClean="0">
                              <a:latin typeface="Cambria Math" panose="02040503050406030204" pitchFamily="18" charset="0"/>
                            </a:rPr>
                            <m:t> </m:t>
                          </m:r>
                          <m:r>
                            <a:rPr lang="en-AU" sz="4200" b="0" i="1" smtClean="0">
                              <a:latin typeface="Cambria Math" panose="02040503050406030204" pitchFamily="18" charset="0"/>
                            </a:rPr>
                            <m:t>𝑣𝑒𝑙𝑜𝑐𝑖𝑡𝑦</m:t>
                          </m:r>
                        </m:e>
                      </m:d>
                    </m:oMath>
                  </m:oMathPara>
                </a14:m>
                <a:endParaRPr lang="en-AU" sz="4200" b="0" dirty="0">
                  <a:latin typeface="Monotype Corsiva" panose="03010101010201010101" pitchFamily="66" charset="0"/>
                </a:endParaRPr>
              </a:p>
              <a:p>
                <a:pPr marL="0" indent="0" algn="ctr">
                  <a:buNone/>
                </a:pPr>
                <a14:m>
                  <m:oMathPara xmlns:m="http://schemas.openxmlformats.org/officeDocument/2006/math">
                    <m:oMathParaPr>
                      <m:jc m:val="centerGroup"/>
                    </m:oMathParaPr>
                    <m:oMath xmlns:m="http://schemas.openxmlformats.org/officeDocument/2006/math">
                      <m:sSub>
                        <m:sSubPr>
                          <m:ctrlPr>
                            <a:rPr lang="en-AU" sz="4400" i="1">
                              <a:latin typeface="Cambria Math" panose="02040503050406030204" pitchFamily="18" charset="0"/>
                            </a:rPr>
                          </m:ctrlPr>
                        </m:sSubPr>
                        <m:e>
                          <m:acc>
                            <m:accPr>
                              <m:chr m:val="⃗"/>
                              <m:ctrlPr>
                                <a:rPr lang="en-AU" sz="4400" i="1">
                                  <a:latin typeface="Cambria Math" panose="02040503050406030204" pitchFamily="18" charset="0"/>
                                </a:rPr>
                              </m:ctrlPr>
                            </m:accPr>
                            <m:e>
                              <m:r>
                                <a:rPr lang="en-AU" sz="4400" i="1">
                                  <a:latin typeface="Cambria Math" panose="02040503050406030204" pitchFamily="18" charset="0"/>
                                </a:rPr>
                                <m:t>𝑣</m:t>
                              </m:r>
                            </m:e>
                          </m:acc>
                        </m:e>
                        <m:sub>
                          <m:r>
                            <a:rPr lang="en-AU" sz="4400" i="1">
                              <a:latin typeface="Cambria Math" panose="02040503050406030204" pitchFamily="18" charset="0"/>
                            </a:rPr>
                            <m:t>0</m:t>
                          </m:r>
                        </m:sub>
                      </m:sSub>
                      <m:r>
                        <a:rPr lang="en-AU" sz="4400" b="0" i="1" smtClean="0">
                          <a:latin typeface="Cambria Math" panose="02040503050406030204" pitchFamily="18" charset="0"/>
                        </a:rPr>
                        <m:t> </m:t>
                      </m:r>
                      <m:r>
                        <a:rPr lang="en-AU" sz="4200" b="0" i="1" smtClean="0">
                          <a:latin typeface="Cambria Math" panose="02040503050406030204" pitchFamily="18" charset="0"/>
                        </a:rPr>
                        <m:t>𝑖𝑠</m:t>
                      </m:r>
                      <m:r>
                        <a:rPr lang="en-AU" sz="4200" b="0" i="1" smtClean="0">
                          <a:latin typeface="Cambria Math" panose="02040503050406030204" pitchFamily="18" charset="0"/>
                        </a:rPr>
                        <m:t> </m:t>
                      </m:r>
                      <m:r>
                        <a:rPr lang="en-AU" sz="4200" b="0" i="1" smtClean="0">
                          <a:latin typeface="Cambria Math" panose="02040503050406030204" pitchFamily="18" charset="0"/>
                        </a:rPr>
                        <m:t>𝑖𝑛𝑖𝑡𝑖𝑎𝑙</m:t>
                      </m:r>
                      <m:r>
                        <a:rPr lang="en-AU" sz="4200" b="0" i="1" smtClean="0">
                          <a:latin typeface="Cambria Math" panose="02040503050406030204" pitchFamily="18" charset="0"/>
                        </a:rPr>
                        <m:t> </m:t>
                      </m:r>
                      <m:r>
                        <a:rPr lang="en-AU" sz="4200" b="0" i="1" smtClean="0">
                          <a:latin typeface="Cambria Math" panose="02040503050406030204" pitchFamily="18" charset="0"/>
                        </a:rPr>
                        <m:t>𝑣𝑒𝑙𝑜𝑐𝑖𝑡𝑦</m:t>
                      </m:r>
                      <m:r>
                        <a:rPr lang="en-AU" sz="4200" b="0" i="1" smtClean="0">
                          <a:latin typeface="Cambria Math" panose="02040503050406030204" pitchFamily="18" charset="0"/>
                        </a:rPr>
                        <m:t> (</m:t>
                      </m:r>
                      <m:r>
                        <a:rPr lang="en-AU" sz="4200" b="0" i="1" smtClean="0">
                          <a:latin typeface="Cambria Math" panose="02040503050406030204" pitchFamily="18" charset="0"/>
                        </a:rPr>
                        <m:t>𝑣𝑒𝑙𝑜𝑐𝑖𝑡𝑦</m:t>
                      </m:r>
                      <m:r>
                        <a:rPr lang="en-AU" sz="4200" b="0" i="1" smtClean="0">
                          <a:latin typeface="Cambria Math" panose="02040503050406030204" pitchFamily="18" charset="0"/>
                        </a:rPr>
                        <m:t> </m:t>
                      </m:r>
                      <m:r>
                        <a:rPr lang="en-AU" sz="4200" b="0" i="1" smtClean="0">
                          <a:latin typeface="Cambria Math" panose="02040503050406030204" pitchFamily="18" charset="0"/>
                        </a:rPr>
                        <m:t>𝑎𝑡</m:t>
                      </m:r>
                      <m:r>
                        <a:rPr lang="en-AU" sz="4200" b="0" i="1" smtClean="0">
                          <a:latin typeface="Cambria Math" panose="02040503050406030204" pitchFamily="18" charset="0"/>
                        </a:rPr>
                        <m:t> </m:t>
                      </m:r>
                      <m:r>
                        <a:rPr lang="en-AU" sz="4200" b="0" i="1" smtClean="0">
                          <a:latin typeface="Cambria Math" panose="02040503050406030204" pitchFamily="18" charset="0"/>
                        </a:rPr>
                        <m:t>𝑡𝑖𝑚𝑒</m:t>
                      </m:r>
                      <m:r>
                        <a:rPr lang="en-AU" sz="4200" b="0" i="1" smtClean="0">
                          <a:latin typeface="Cambria Math" panose="02040503050406030204" pitchFamily="18" charset="0"/>
                        </a:rPr>
                        <m:t> </m:t>
                      </m:r>
                      <m:r>
                        <a:rPr lang="en-AU" sz="4200" b="0" i="1" smtClean="0">
                          <a:latin typeface="Cambria Math" panose="02040503050406030204" pitchFamily="18" charset="0"/>
                        </a:rPr>
                        <m:t>𝑡</m:t>
                      </m:r>
                      <m:r>
                        <a:rPr lang="en-AU" sz="4200" b="0" i="1" smtClean="0">
                          <a:latin typeface="Cambria Math" panose="02040503050406030204" pitchFamily="18" charset="0"/>
                        </a:rPr>
                        <m:t>=0)</m:t>
                      </m:r>
                    </m:oMath>
                  </m:oMathPara>
                </a14:m>
                <a:endParaRPr lang="en-AU" sz="4200" dirty="0">
                  <a:latin typeface="Monotype Corsiva" panose="03010101010201010101" pitchFamily="66" charset="0"/>
                </a:endParaRPr>
              </a:p>
              <a:p>
                <a:pPr marL="0" indent="0" algn="ctr">
                  <a:buNone/>
                </a:pPr>
                <a14:m>
                  <m:oMathPara xmlns:m="http://schemas.openxmlformats.org/officeDocument/2006/math">
                    <m:oMathParaPr>
                      <m:jc m:val="centerGroup"/>
                    </m:oMathParaPr>
                    <m:oMath xmlns:m="http://schemas.openxmlformats.org/officeDocument/2006/math">
                      <m:acc>
                        <m:accPr>
                          <m:chr m:val="⃗"/>
                          <m:ctrlPr>
                            <a:rPr lang="en-AU" sz="4400" i="1">
                              <a:latin typeface="Cambria Math" panose="02040503050406030204" pitchFamily="18" charset="0"/>
                            </a:rPr>
                          </m:ctrlPr>
                        </m:accPr>
                        <m:e>
                          <m:r>
                            <a:rPr lang="en-AU" sz="4400" i="1">
                              <a:latin typeface="Cambria Math" panose="02040503050406030204" pitchFamily="18" charset="0"/>
                            </a:rPr>
                            <m:t>𝑎</m:t>
                          </m:r>
                        </m:e>
                      </m:acc>
                      <m:r>
                        <a:rPr lang="en-AU" sz="4400" b="0" i="1" smtClean="0">
                          <a:latin typeface="Cambria Math" panose="02040503050406030204" pitchFamily="18" charset="0"/>
                        </a:rPr>
                        <m:t>  </m:t>
                      </m:r>
                      <m:r>
                        <a:rPr lang="en-AU" sz="4200" b="0" i="1" smtClean="0">
                          <a:latin typeface="Cambria Math" panose="02040503050406030204" pitchFamily="18" charset="0"/>
                        </a:rPr>
                        <m:t>𝑖𝑠</m:t>
                      </m:r>
                      <m:r>
                        <a:rPr lang="en-AU" sz="4200" b="0" i="1" smtClean="0">
                          <a:latin typeface="Cambria Math" panose="02040503050406030204" pitchFamily="18" charset="0"/>
                        </a:rPr>
                        <m:t> </m:t>
                      </m:r>
                      <m:r>
                        <a:rPr lang="en-AU" sz="4200" b="0" i="1" smtClean="0">
                          <a:latin typeface="Cambria Math" panose="02040503050406030204" pitchFamily="18" charset="0"/>
                        </a:rPr>
                        <m:t>𝑎𝑐𝑐𝑒𝑙𝑒𝑟𝑎𝑡𝑖𝑜𝑛</m:t>
                      </m:r>
                    </m:oMath>
                  </m:oMathPara>
                </a14:m>
                <a:endParaRPr lang="en-AU" sz="4200" b="0" dirty="0">
                  <a:latin typeface="Monotype Corsiva" panose="03010101010201010101" pitchFamily="66" charset="0"/>
                </a:endParaRPr>
              </a:p>
              <a:p>
                <a:pPr marL="0" indent="0" algn="ctr">
                  <a:buNone/>
                </a:pPr>
                <a14:m>
                  <m:oMathPara xmlns:m="http://schemas.openxmlformats.org/officeDocument/2006/math">
                    <m:oMathParaPr>
                      <m:jc m:val="centerGroup"/>
                    </m:oMathParaPr>
                    <m:oMath xmlns:m="http://schemas.openxmlformats.org/officeDocument/2006/math">
                      <m:r>
                        <a:rPr lang="en-AU" sz="4200" b="0" i="1" smtClean="0">
                          <a:latin typeface="Cambria Math" panose="02040503050406030204" pitchFamily="18" charset="0"/>
                        </a:rPr>
                        <m:t>𝑡</m:t>
                      </m:r>
                      <m:r>
                        <a:rPr lang="en-AU" sz="4200" b="0" i="1" smtClean="0">
                          <a:latin typeface="Cambria Math" panose="02040503050406030204" pitchFamily="18" charset="0"/>
                        </a:rPr>
                        <m:t> </m:t>
                      </m:r>
                      <m:r>
                        <a:rPr lang="en-AU" sz="4200" b="0" i="1" smtClean="0">
                          <a:latin typeface="Cambria Math" panose="02040503050406030204" pitchFamily="18" charset="0"/>
                        </a:rPr>
                        <m:t>𝑖𝑠</m:t>
                      </m:r>
                      <m:r>
                        <a:rPr lang="en-AU" sz="4200" b="0" i="1" smtClean="0">
                          <a:latin typeface="Cambria Math" panose="02040503050406030204" pitchFamily="18" charset="0"/>
                        </a:rPr>
                        <m:t> </m:t>
                      </m:r>
                      <m:r>
                        <a:rPr lang="en-AU" sz="4200" b="0" i="1" smtClean="0">
                          <a:latin typeface="Cambria Math" panose="02040503050406030204" pitchFamily="18" charset="0"/>
                        </a:rPr>
                        <m:t>𝑡h𝑒</m:t>
                      </m:r>
                      <m:r>
                        <a:rPr lang="en-AU" sz="4200" b="0" i="1" smtClean="0">
                          <a:latin typeface="Cambria Math" panose="02040503050406030204" pitchFamily="18" charset="0"/>
                        </a:rPr>
                        <m:t> </m:t>
                      </m:r>
                      <m:r>
                        <a:rPr lang="en-AU" sz="4200" b="0" i="1" smtClean="0">
                          <a:latin typeface="Cambria Math" panose="02040503050406030204" pitchFamily="18" charset="0"/>
                        </a:rPr>
                        <m:t>𝑡𝑖𝑚𝑒</m:t>
                      </m:r>
                      <m:r>
                        <a:rPr lang="en-AU" sz="4200" b="0" i="1" smtClean="0">
                          <a:latin typeface="Cambria Math" panose="02040503050406030204" pitchFamily="18" charset="0"/>
                        </a:rPr>
                        <m:t> </m:t>
                      </m:r>
                      <m:r>
                        <a:rPr lang="en-AU" sz="4200" b="0" i="1" smtClean="0">
                          <a:latin typeface="Cambria Math" panose="02040503050406030204" pitchFamily="18" charset="0"/>
                        </a:rPr>
                        <m:t>𝑓𝑟𝑜𝑚</m:t>
                      </m:r>
                      <m:r>
                        <a:rPr lang="en-AU" sz="4200" b="0" i="1" smtClean="0">
                          <a:latin typeface="Cambria Math" panose="02040503050406030204" pitchFamily="18" charset="0"/>
                        </a:rPr>
                        <m:t> </m:t>
                      </m:r>
                      <m:r>
                        <a:rPr lang="en-AU" sz="4200" b="0" i="1" smtClean="0">
                          <a:latin typeface="Cambria Math" panose="02040503050406030204" pitchFamily="18" charset="0"/>
                        </a:rPr>
                        <m:t>𝑠𝑡𝑎𝑟𝑡</m:t>
                      </m:r>
                      <m:r>
                        <a:rPr lang="en-AU" sz="4200" b="0" i="1" smtClean="0">
                          <a:latin typeface="Cambria Math" panose="02040503050406030204" pitchFamily="18" charset="0"/>
                        </a:rPr>
                        <m:t> </m:t>
                      </m:r>
                      <m:r>
                        <a:rPr lang="en-AU" sz="4200" b="0" i="1" smtClean="0">
                          <a:latin typeface="Cambria Math" panose="02040503050406030204" pitchFamily="18" charset="0"/>
                        </a:rPr>
                        <m:t>𝑡𝑜</m:t>
                      </m:r>
                      <m:r>
                        <a:rPr lang="en-AU" sz="4200" b="0" i="1" smtClean="0">
                          <a:latin typeface="Cambria Math" panose="02040503050406030204" pitchFamily="18" charset="0"/>
                        </a:rPr>
                        <m:t> </m:t>
                      </m:r>
                      <m:r>
                        <a:rPr lang="en-AU" sz="4200" b="0" i="1" smtClean="0">
                          <a:latin typeface="Cambria Math" panose="02040503050406030204" pitchFamily="18" charset="0"/>
                        </a:rPr>
                        <m:t>𝑓𝑖𝑛𝑖𝑠h</m:t>
                      </m:r>
                      <m:r>
                        <a:rPr lang="en-AU" sz="4200" b="0" i="1" smtClean="0">
                          <a:latin typeface="Cambria Math" panose="02040503050406030204" pitchFamily="18" charset="0"/>
                        </a:rPr>
                        <m:t> (</m:t>
                      </m:r>
                      <m:r>
                        <a:rPr lang="en-AU" sz="4200" b="0" i="1" smtClean="0">
                          <a:latin typeface="Cambria Math" panose="02040503050406030204" pitchFamily="18" charset="0"/>
                        </a:rPr>
                        <m:t>𝑎𝑙𝑠𝑜</m:t>
                      </m:r>
                      <m:r>
                        <a:rPr lang="en-AU" sz="4200" b="0" i="1" smtClean="0">
                          <a:latin typeface="Cambria Math" panose="02040503050406030204" pitchFamily="18" charset="0"/>
                        </a:rPr>
                        <m:t> ∆</m:t>
                      </m:r>
                      <m:r>
                        <a:rPr lang="en-AU" sz="4200" b="0" i="1" smtClean="0">
                          <a:latin typeface="Cambria Math" panose="02040503050406030204" pitchFamily="18" charset="0"/>
                          <a:ea typeface="Cambria Math" panose="02040503050406030204" pitchFamily="18" charset="0"/>
                        </a:rPr>
                        <m:t>𝑡</m:t>
                      </m:r>
                      <m:r>
                        <a:rPr lang="en-AU" sz="4200" b="0" i="1" smtClean="0">
                          <a:latin typeface="Cambria Math" panose="02040503050406030204" pitchFamily="18" charset="0"/>
                          <a:ea typeface="Cambria Math" panose="02040503050406030204" pitchFamily="18" charset="0"/>
                        </a:rPr>
                        <m:t>)</m:t>
                      </m:r>
                    </m:oMath>
                  </m:oMathPara>
                </a14:m>
                <a:endParaRPr lang="en-AU" sz="4200" dirty="0">
                  <a:latin typeface="Monotype Corsiva" panose="03010101010201010101" pitchFamily="66"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87147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Example without re-arrangement</a:t>
            </a:r>
          </a:p>
        </p:txBody>
      </p:sp>
      <p:sp>
        <p:nvSpPr>
          <p:cNvPr id="3" name="Content Placeholder 2"/>
          <p:cNvSpPr>
            <a:spLocks noGrp="1"/>
          </p:cNvSpPr>
          <p:nvPr>
            <p:ph idx="1"/>
          </p:nvPr>
        </p:nvSpPr>
        <p:spPr/>
        <p:txBody>
          <a:bodyPr/>
          <a:lstStyle/>
          <a:p>
            <a:r>
              <a:rPr lang="en-AU" dirty="0"/>
              <a:t>John’s dog is running at 3ms</a:t>
            </a:r>
            <a:r>
              <a:rPr lang="en-AU" baseline="30000" dirty="0"/>
              <a:t>-1</a:t>
            </a:r>
            <a:r>
              <a:rPr lang="en-AU" dirty="0"/>
              <a:t> when it accelerates after a cat at 2ms</a:t>
            </a:r>
            <a:r>
              <a:rPr lang="en-AU" baseline="30000" dirty="0"/>
              <a:t>-2</a:t>
            </a:r>
            <a:r>
              <a:rPr lang="en-AU" dirty="0"/>
              <a:t> for 3 seconds.</a:t>
            </a:r>
          </a:p>
          <a:p>
            <a:r>
              <a:rPr lang="en-AU" dirty="0"/>
              <a:t>What is its final velocity?</a:t>
            </a:r>
          </a:p>
        </p:txBody>
      </p:sp>
    </p:spTree>
    <p:extLst>
      <p:ext uri="{BB962C8B-B14F-4D97-AF65-F5344CB8AC3E}">
        <p14:creationId xmlns:p14="http://schemas.microsoft.com/office/powerpoint/2010/main" val="1333760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Solution structure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r>
                  <a:rPr lang="en-AU" dirty="0"/>
                  <a:t>Step 1 – declare all variables</a:t>
                </a:r>
              </a:p>
              <a:p>
                <a:pPr lvl="1"/>
                <a:r>
                  <a:rPr lang="en-AU" dirty="0"/>
                  <a:t>John’s dog is running at 3ms</a:t>
                </a:r>
                <a:r>
                  <a:rPr lang="en-AU" baseline="30000" dirty="0"/>
                  <a:t>-1</a:t>
                </a:r>
                <a:r>
                  <a:rPr lang="en-AU" dirty="0"/>
                  <a:t> when it accelerates after a cat at 2ms</a:t>
                </a:r>
                <a:r>
                  <a:rPr lang="en-AU" baseline="30000" dirty="0"/>
                  <a:t>-2</a:t>
                </a:r>
                <a:r>
                  <a:rPr lang="en-AU" dirty="0"/>
                  <a:t> for 3 seconds</a:t>
                </a:r>
              </a:p>
              <a:p>
                <a:pPr marL="457200" lvl="1" indent="0">
                  <a:buNone/>
                </a:pPr>
                <a:r>
                  <a:rPr lang="en-AU" dirty="0"/>
                  <a:t>So </a:t>
                </a:r>
              </a:p>
              <a:p>
                <a:pPr lvl="1"/>
                <a14:m>
                  <m:oMath xmlns:m="http://schemas.openxmlformats.org/officeDocument/2006/math">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r>
                      <a:rPr lang="en-AU" b="0" i="1" smtClean="0">
                        <a:latin typeface="Cambria Math" panose="02040503050406030204" pitchFamily="18" charset="0"/>
                      </a:rPr>
                      <m:t>=3</m:t>
                    </m:r>
                    <m:r>
                      <a:rPr lang="en-AU" b="0" i="1" smtClean="0">
                        <a:latin typeface="Cambria Math" panose="02040503050406030204" pitchFamily="18" charset="0"/>
                      </a:rPr>
                      <m:t>𝑚</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𝑠</m:t>
                        </m:r>
                      </m:e>
                      <m:sup>
                        <m:r>
                          <a:rPr lang="en-AU" b="0" i="1" smtClean="0">
                            <a:latin typeface="Cambria Math" panose="02040503050406030204" pitchFamily="18" charset="0"/>
                          </a:rPr>
                          <m:t>−1</m:t>
                        </m:r>
                      </m:sup>
                    </m:sSup>
                  </m:oMath>
                </a14:m>
                <a:endParaRPr lang="en-AU" b="0" dirty="0"/>
              </a:p>
              <a:p>
                <a:pPr lvl="1"/>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b="0" i="1" smtClean="0">
                        <a:latin typeface="Cambria Math" panose="02040503050406030204" pitchFamily="18" charset="0"/>
                      </a:rPr>
                      <m:t>=2</m:t>
                    </m:r>
                    <m:r>
                      <a:rPr lang="en-AU" b="0" i="1" smtClean="0">
                        <a:latin typeface="Cambria Math" panose="02040503050406030204" pitchFamily="18" charset="0"/>
                      </a:rPr>
                      <m:t>𝑚</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𝑠</m:t>
                        </m:r>
                      </m:e>
                      <m:sup>
                        <m:r>
                          <a:rPr lang="en-AU" b="0" i="1" smtClean="0">
                            <a:latin typeface="Cambria Math" panose="02040503050406030204" pitchFamily="18" charset="0"/>
                          </a:rPr>
                          <m:t>−2</m:t>
                        </m:r>
                      </m:sup>
                    </m:sSup>
                  </m:oMath>
                </a14:m>
                <a:endParaRPr lang="en-AU" b="0" dirty="0"/>
              </a:p>
              <a:p>
                <a:pPr lvl="1"/>
                <a14:m>
                  <m:oMath xmlns:m="http://schemas.openxmlformats.org/officeDocument/2006/math">
                    <m:r>
                      <a:rPr lang="en-AU" b="0" i="1" smtClean="0">
                        <a:latin typeface="Cambria Math" panose="02040503050406030204" pitchFamily="18" charset="0"/>
                      </a:rPr>
                      <m:t>𝑡</m:t>
                    </m:r>
                    <m:r>
                      <a:rPr lang="en-AU" b="0" i="1" smtClean="0">
                        <a:latin typeface="Cambria Math" panose="02040503050406030204" pitchFamily="18" charset="0"/>
                      </a:rPr>
                      <m:t>=3</m:t>
                    </m:r>
                    <m:r>
                      <a:rPr lang="en-AU" b="0" i="1" smtClean="0">
                        <a:latin typeface="Cambria Math" panose="02040503050406030204" pitchFamily="18" charset="0"/>
                      </a:rPr>
                      <m:t>𝑠</m:t>
                    </m:r>
                  </m:oMath>
                </a14:m>
                <a:endParaRPr lang="en-AU" dirty="0"/>
              </a:p>
              <a:p>
                <a:endParaRPr lang="en-AU"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007" t="-5804" r="-243"/>
                </a:stretch>
              </a:blipFill>
            </p:spPr>
            <p:txBody>
              <a:bodyPr/>
              <a:lstStyle/>
              <a:p>
                <a:r>
                  <a:rPr lang="en-AU">
                    <a:noFill/>
                  </a:rPr>
                  <a:t> </a:t>
                </a:r>
              </a:p>
            </p:txBody>
          </p:sp>
        </mc:Fallback>
      </mc:AlternateContent>
    </p:spTree>
    <p:extLst>
      <p:ext uri="{BB962C8B-B14F-4D97-AF65-F5344CB8AC3E}">
        <p14:creationId xmlns:p14="http://schemas.microsoft.com/office/powerpoint/2010/main" val="2026805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Solution structure 2</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AU" dirty="0"/>
                  <a:t>2a - Declare the definition equation</a:t>
                </a:r>
              </a:p>
              <a:p>
                <a:pPr marL="0" indent="0" algn="ctr">
                  <a:buNone/>
                </a:pPr>
                <a14:m>
                  <m:oMathPara xmlns:m="http://schemas.openxmlformats.org/officeDocument/2006/math">
                    <m:oMathParaPr>
                      <m:jc m:val="centerGroup"/>
                    </m:oMathParaPr>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m:t>
                      </m:r>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r>
                        <a:rPr lang="en-AU" i="1">
                          <a:latin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i="1">
                          <a:latin typeface="Cambria Math" panose="02040503050406030204" pitchFamily="18" charset="0"/>
                        </a:rPr>
                        <m:t>𝑡</m:t>
                      </m:r>
                    </m:oMath>
                  </m:oMathPara>
                </a14:m>
                <a:endParaRPr lang="en-AU" dirty="0">
                  <a:latin typeface="Monotype Corsiva" panose="03010101010201010101" pitchFamily="66" charset="0"/>
                </a:endParaRPr>
              </a:p>
              <a:p>
                <a:r>
                  <a:rPr lang="en-AU" dirty="0"/>
                  <a:t>2b – Manipulate the equation if required (algebraic manipulation)</a:t>
                </a:r>
              </a:p>
              <a:p>
                <a:pPr lvl="1"/>
                <a:r>
                  <a:rPr lang="en-AU" dirty="0"/>
                  <a:t>Not required for this example</a:t>
                </a:r>
              </a:p>
              <a:p>
                <a:endParaRPr lang="en-AU"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2007" t="-5804" r="-608"/>
                </a:stretch>
              </a:blipFill>
            </p:spPr>
            <p:txBody>
              <a:bodyPr/>
              <a:lstStyle/>
              <a:p>
                <a:r>
                  <a:rPr lang="en-AU">
                    <a:noFill/>
                  </a:rPr>
                  <a:t> </a:t>
                </a:r>
              </a:p>
            </p:txBody>
          </p:sp>
        </mc:Fallback>
      </mc:AlternateContent>
    </p:spTree>
    <p:extLst>
      <p:ext uri="{BB962C8B-B14F-4D97-AF65-F5344CB8AC3E}">
        <p14:creationId xmlns:p14="http://schemas.microsoft.com/office/powerpoint/2010/main" val="1135603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Solution structure 3</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484310" y="2161309"/>
                <a:ext cx="10018713" cy="4167447"/>
              </a:xfrm>
            </p:spPr>
            <p:txBody>
              <a:bodyPr/>
              <a:lstStyle/>
              <a:p>
                <a:r>
                  <a:rPr lang="en-AU" dirty="0"/>
                  <a:t>3 – Substitute values for the variables and solve</a:t>
                </a:r>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=3+2×</m:t>
                    </m:r>
                    <m:r>
                      <a:rPr lang="en-AU" b="0" i="1" smtClean="0">
                        <a:latin typeface="Cambria Math" panose="02040503050406030204" pitchFamily="18" charset="0"/>
                        <a:ea typeface="Cambria Math" panose="02040503050406030204" pitchFamily="18" charset="0"/>
                      </a:rPr>
                      <m:t>3</m:t>
                    </m:r>
                  </m:oMath>
                </a14:m>
                <a:endParaRPr lang="en-AU" dirty="0">
                  <a:latin typeface="Monotype Corsiva" panose="03010101010201010101" pitchFamily="66" charset="0"/>
                </a:endParaRPr>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b="0" i="1" smtClean="0">
                        <a:latin typeface="Cambria Math" panose="02040503050406030204" pitchFamily="18" charset="0"/>
                      </a:rPr>
                      <m:t>=9</m:t>
                    </m:r>
                  </m:oMath>
                </a14:m>
                <a:endParaRPr lang="en-AU" b="0" dirty="0">
                  <a:latin typeface="Monotype Corsiva" panose="03010101010201010101" pitchFamily="66" charset="0"/>
                </a:endParaRPr>
              </a:p>
              <a:p>
                <a:r>
                  <a:rPr lang="en-AU" dirty="0">
                    <a:latin typeface="Monotype Corsiva" panose="03010101010201010101" pitchFamily="66" charset="0"/>
                  </a:rPr>
                  <a:t>4 – Declare final answer to correct significant figures with units and scientific notation (if required), double underline your final answer</a:t>
                </a:r>
                <a:endParaRPr lang="en-AU" b="0" dirty="0">
                  <a:latin typeface="Monotype Corsiva" panose="03010101010201010101" pitchFamily="66" charset="0"/>
                </a:endParaRPr>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b="0" i="1" smtClean="0">
                        <a:latin typeface="Cambria Math" panose="02040503050406030204" pitchFamily="18" charset="0"/>
                      </a:rPr>
                      <m:t>=9</m:t>
                    </m:r>
                    <m:r>
                      <a:rPr lang="en-AU" b="0" i="1" smtClean="0">
                        <a:latin typeface="Cambria Math" panose="02040503050406030204" pitchFamily="18" charset="0"/>
                      </a:rPr>
                      <m:t>𝑚</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𝑠</m:t>
                        </m:r>
                      </m:e>
                      <m:sup>
                        <m:r>
                          <a:rPr lang="en-AU" b="0" i="1" smtClean="0">
                            <a:latin typeface="Cambria Math" panose="02040503050406030204" pitchFamily="18" charset="0"/>
                          </a:rPr>
                          <m:t>−1</m:t>
                        </m:r>
                      </m:sup>
                    </m:sSup>
                  </m:oMath>
                </a14:m>
                <a:endParaRPr lang="en-AU" dirty="0">
                  <a:latin typeface="Monotype Corsiva" panose="03010101010201010101" pitchFamily="66"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484310" y="2161309"/>
                <a:ext cx="10018713" cy="4167447"/>
              </a:xfrm>
              <a:blipFill>
                <a:blip r:embed="rId2"/>
                <a:stretch>
                  <a:fillRect l="-2007" t="-5710"/>
                </a:stretch>
              </a:blipFill>
            </p:spPr>
            <p:txBody>
              <a:bodyPr/>
              <a:lstStyle/>
              <a:p>
                <a:r>
                  <a:rPr lang="en-AU">
                    <a:noFill/>
                  </a:rPr>
                  <a:t> </a:t>
                </a:r>
              </a:p>
            </p:txBody>
          </p:sp>
        </mc:Fallback>
      </mc:AlternateContent>
    </p:spTree>
    <p:extLst>
      <p:ext uri="{BB962C8B-B14F-4D97-AF65-F5344CB8AC3E}">
        <p14:creationId xmlns:p14="http://schemas.microsoft.com/office/powerpoint/2010/main" val="4236428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50705-8C81-40AE-A3DB-8AD9A0832086}"/>
              </a:ext>
            </a:extLst>
          </p:cNvPr>
          <p:cNvSpPr>
            <a:spLocks noGrp="1"/>
          </p:cNvSpPr>
          <p:nvPr>
            <p:ph type="title"/>
          </p:nvPr>
        </p:nvSpPr>
        <p:spPr/>
        <p:txBody>
          <a:bodyPr/>
          <a:lstStyle/>
          <a:p>
            <a:r>
              <a:rPr lang="en-AU" dirty="0"/>
              <a:t>The ‘arrow’</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385797F-3423-4605-9C93-901A9575ED8B}"/>
                  </a:ext>
                </a:extLst>
              </p:cNvPr>
              <p:cNvSpPr>
                <a:spLocks noGrp="1"/>
              </p:cNvSpPr>
              <p:nvPr>
                <p:ph idx="1"/>
              </p:nvPr>
            </p:nvSpPr>
            <p:spPr/>
            <p:txBody>
              <a:bodyPr>
                <a:normAutofit/>
              </a:bodyPr>
              <a:lstStyle/>
              <a:p>
                <a:pPr marL="0" indent="0" algn="ctr">
                  <a:buNone/>
                </a:pPr>
                <a:r>
                  <a:rPr lang="en-AU" dirty="0"/>
                  <a:t> </a:t>
                </a:r>
                <a14:m>
                  <m:oMath xmlns:m="http://schemas.openxmlformats.org/officeDocument/2006/math">
                    <m:acc>
                      <m:accPr>
                        <m:chr m:val="⃗"/>
                        <m:ctrlPr>
                          <a:rPr lang="en-AU" sz="6600" b="1" i="1" smtClean="0">
                            <a:solidFill>
                              <a:srgbClr val="002060"/>
                            </a:solidFill>
                            <a:latin typeface="Cambria Math" panose="02040503050406030204" pitchFamily="18" charset="0"/>
                          </a:rPr>
                        </m:ctrlPr>
                      </m:accPr>
                      <m:e>
                        <m:r>
                          <a:rPr lang="en-AU" sz="6600" b="1" i="1" smtClean="0">
                            <a:solidFill>
                              <a:srgbClr val="002060"/>
                            </a:solidFill>
                            <a:latin typeface="Cambria Math" panose="02040503050406030204" pitchFamily="18" charset="0"/>
                          </a:rPr>
                          <m:t>𝒔</m:t>
                        </m:r>
                      </m:e>
                    </m:acc>
                  </m:oMath>
                </a14:m>
                <a:endParaRPr lang="en-AU" dirty="0"/>
              </a:p>
              <a:p>
                <a:pPr marL="0" indent="0" algn="ctr">
                  <a:buNone/>
                </a:pPr>
                <a:r>
                  <a:rPr lang="en-AU" dirty="0"/>
                  <a:t>The arrow denotes that this is a </a:t>
                </a:r>
                <a:r>
                  <a:rPr lang="en-AU" dirty="0">
                    <a:solidFill>
                      <a:schemeClr val="accent1">
                        <a:lumMod val="50000"/>
                      </a:schemeClr>
                    </a:solidFill>
                  </a:rPr>
                  <a:t>vector</a:t>
                </a:r>
                <a:r>
                  <a:rPr lang="en-AU" dirty="0"/>
                  <a:t> quantity</a:t>
                </a:r>
              </a:p>
              <a:p>
                <a:pPr marL="0" indent="0" algn="ctr">
                  <a:buNone/>
                </a:pPr>
                <a:r>
                  <a:rPr lang="en-AU" dirty="0">
                    <a:solidFill>
                      <a:schemeClr val="accent1">
                        <a:lumMod val="50000"/>
                      </a:schemeClr>
                    </a:solidFill>
                  </a:rPr>
                  <a:t>Vectors</a:t>
                </a:r>
                <a:r>
                  <a:rPr lang="en-AU" dirty="0"/>
                  <a:t> have both </a:t>
                </a:r>
                <a:r>
                  <a:rPr lang="en-AU" dirty="0">
                    <a:solidFill>
                      <a:schemeClr val="accent1">
                        <a:lumMod val="50000"/>
                      </a:schemeClr>
                    </a:solidFill>
                  </a:rPr>
                  <a:t>magnitude</a:t>
                </a:r>
                <a:r>
                  <a:rPr lang="en-AU" dirty="0"/>
                  <a:t> and </a:t>
                </a:r>
                <a:r>
                  <a:rPr lang="en-AU" dirty="0">
                    <a:solidFill>
                      <a:schemeClr val="accent1">
                        <a:lumMod val="50000"/>
                      </a:schemeClr>
                    </a:solidFill>
                  </a:rPr>
                  <a:t>direction</a:t>
                </a:r>
              </a:p>
              <a:p>
                <a:pPr marL="0" indent="0" algn="ctr">
                  <a:buNone/>
                </a:pPr>
                <a14:m>
                  <m:oMath xmlns:m="http://schemas.openxmlformats.org/officeDocument/2006/math">
                    <m:acc>
                      <m:accPr>
                        <m:chr m:val="⃗"/>
                        <m:ctrlPr>
                          <a:rPr lang="en-AU" i="1" smtClean="0">
                            <a:latin typeface="Cambria Math" panose="02040503050406030204" pitchFamily="18" charset="0"/>
                          </a:rPr>
                        </m:ctrlPr>
                      </m:accPr>
                      <m:e>
                        <m:r>
                          <a:rPr lang="en-AU" b="0" i="1" smtClean="0">
                            <a:latin typeface="Cambria Math" panose="02040503050406030204" pitchFamily="18" charset="0"/>
                          </a:rPr>
                          <m:t>𝑠</m:t>
                        </m:r>
                      </m:e>
                    </m:acc>
                  </m:oMath>
                </a14:m>
                <a:r>
                  <a:rPr lang="en-AU" dirty="0"/>
                  <a:t>  is </a:t>
                </a:r>
                <a:r>
                  <a:rPr lang="en-AU" dirty="0">
                    <a:solidFill>
                      <a:srgbClr val="002060"/>
                    </a:solidFill>
                  </a:rPr>
                  <a:t>displacement</a:t>
                </a:r>
                <a:r>
                  <a:rPr lang="en-AU" dirty="0"/>
                  <a:t>; the straight line distance between two points</a:t>
                </a:r>
              </a:p>
              <a:p>
                <a:pPr marL="0" indent="0" algn="ctr">
                  <a:buNone/>
                </a:pPr>
                <a:r>
                  <a:rPr lang="en-AU" dirty="0"/>
                  <a:t>It has a </a:t>
                </a:r>
                <a:r>
                  <a:rPr lang="en-AU" dirty="0">
                    <a:solidFill>
                      <a:srgbClr val="002060"/>
                    </a:solidFill>
                  </a:rPr>
                  <a:t>magnitude (the length</a:t>
                </a:r>
                <a:r>
                  <a:rPr lang="en-AU" dirty="0"/>
                  <a:t>)</a:t>
                </a:r>
              </a:p>
              <a:p>
                <a:pPr marL="0" indent="0" algn="ctr">
                  <a:buNone/>
                </a:pPr>
                <a:r>
                  <a:rPr lang="en-AU" dirty="0"/>
                  <a:t>And a </a:t>
                </a:r>
                <a:r>
                  <a:rPr lang="en-AU" dirty="0">
                    <a:solidFill>
                      <a:srgbClr val="002060"/>
                    </a:solidFill>
                  </a:rPr>
                  <a:t>direction</a:t>
                </a:r>
              </a:p>
            </p:txBody>
          </p:sp>
        </mc:Choice>
        <mc:Fallback>
          <p:sp>
            <p:nvSpPr>
              <p:cNvPr id="3" name="Content Placeholder 2">
                <a:extLst>
                  <a:ext uri="{FF2B5EF4-FFF2-40B4-BE49-F238E27FC236}">
                    <a16:creationId xmlns:a16="http://schemas.microsoft.com/office/drawing/2014/main" id="{E385797F-3423-4605-9C93-901A9575ED8B}"/>
                  </a:ext>
                </a:extLst>
              </p:cNvPr>
              <p:cNvSpPr>
                <a:spLocks noGrp="1" noRot="1" noChangeAspect="1" noMove="1" noResize="1" noEditPoints="1" noAdjustHandles="1" noChangeArrowheads="1" noChangeShapeType="1" noTextEdit="1"/>
              </p:cNvSpPr>
              <p:nvPr>
                <p:ph idx="1"/>
              </p:nvPr>
            </p:nvSpPr>
            <p:spPr>
              <a:blipFill>
                <a:blip r:embed="rId2"/>
                <a:stretch>
                  <a:fillRect b="-2827"/>
                </a:stretch>
              </a:blipFill>
            </p:spPr>
            <p:txBody>
              <a:bodyPr/>
              <a:lstStyle/>
              <a:p>
                <a:r>
                  <a:rPr lang="en-AU">
                    <a:noFill/>
                  </a:rPr>
                  <a:t> </a:t>
                </a:r>
              </a:p>
            </p:txBody>
          </p:sp>
        </mc:Fallback>
      </mc:AlternateContent>
    </p:spTree>
    <p:extLst>
      <p:ext uri="{BB962C8B-B14F-4D97-AF65-F5344CB8AC3E}">
        <p14:creationId xmlns:p14="http://schemas.microsoft.com/office/powerpoint/2010/main" val="2857310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77240"/>
          </a:xfrm>
        </p:spPr>
        <p:txBody>
          <a:bodyPr/>
          <a:lstStyle/>
          <a:p>
            <a:r>
              <a:rPr lang="en-AU" dirty="0"/>
              <a:t>Solution without notation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484310" y="1546167"/>
                <a:ext cx="10018713" cy="4644044"/>
              </a:xfrm>
            </p:spPr>
            <p:txBody>
              <a:bodyPr>
                <a:normAutofit fontScale="92500"/>
              </a:bodyPr>
              <a:lstStyle/>
              <a:p>
                <a:r>
                  <a:rPr lang="en-AU" dirty="0"/>
                  <a:t>John’s dog is running at 3ms</a:t>
                </a:r>
                <a:r>
                  <a:rPr lang="en-AU" baseline="30000" dirty="0"/>
                  <a:t>-1</a:t>
                </a:r>
                <a:r>
                  <a:rPr lang="en-AU" dirty="0"/>
                  <a:t> when it accelerates after a cat at 2ms</a:t>
                </a:r>
                <a:r>
                  <a:rPr lang="en-AU" baseline="30000" dirty="0"/>
                  <a:t>-2</a:t>
                </a:r>
                <a:r>
                  <a:rPr lang="en-AU" dirty="0"/>
                  <a:t> for 3 seconds. What is its final velocity?</a:t>
                </a:r>
              </a:p>
              <a:p>
                <a:pPr lvl="1"/>
                <a14:m>
                  <m:oMath xmlns:m="http://schemas.openxmlformats.org/officeDocument/2006/math">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r>
                      <a:rPr lang="en-AU" i="1">
                        <a:latin typeface="Cambria Math" panose="02040503050406030204" pitchFamily="18" charset="0"/>
                      </a:rPr>
                      <m:t>=3</m:t>
                    </m:r>
                    <m:r>
                      <a:rPr lang="en-AU" i="1">
                        <a:latin typeface="Cambria Math" panose="02040503050406030204" pitchFamily="18" charset="0"/>
                      </a:rPr>
                      <m:t>𝑚</m:t>
                    </m:r>
                    <m:sSup>
                      <m:sSupPr>
                        <m:ctrlPr>
                          <a:rPr lang="en-AU" i="1">
                            <a:latin typeface="Cambria Math" panose="02040503050406030204" pitchFamily="18" charset="0"/>
                          </a:rPr>
                        </m:ctrlPr>
                      </m:sSupPr>
                      <m:e>
                        <m:r>
                          <a:rPr lang="en-AU" i="1">
                            <a:latin typeface="Cambria Math" panose="02040503050406030204" pitchFamily="18" charset="0"/>
                          </a:rPr>
                          <m:t>𝑠</m:t>
                        </m:r>
                      </m:e>
                      <m:sup>
                        <m:r>
                          <a:rPr lang="en-AU" i="1">
                            <a:latin typeface="Cambria Math" panose="02040503050406030204" pitchFamily="18" charset="0"/>
                          </a:rPr>
                          <m:t>−1</m:t>
                        </m:r>
                      </m:sup>
                    </m:sSup>
                  </m:oMath>
                </a14:m>
                <a:endParaRPr lang="en-AU" dirty="0"/>
              </a:p>
              <a:p>
                <a:pPr lvl="1"/>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i="1">
                        <a:latin typeface="Cambria Math" panose="02040503050406030204" pitchFamily="18" charset="0"/>
                      </a:rPr>
                      <m:t>=2</m:t>
                    </m:r>
                    <m:r>
                      <a:rPr lang="en-AU" i="1">
                        <a:latin typeface="Cambria Math" panose="02040503050406030204" pitchFamily="18" charset="0"/>
                      </a:rPr>
                      <m:t>𝑚</m:t>
                    </m:r>
                    <m:sSup>
                      <m:sSupPr>
                        <m:ctrlPr>
                          <a:rPr lang="en-AU" i="1">
                            <a:latin typeface="Cambria Math" panose="02040503050406030204" pitchFamily="18" charset="0"/>
                          </a:rPr>
                        </m:ctrlPr>
                      </m:sSupPr>
                      <m:e>
                        <m:r>
                          <a:rPr lang="en-AU" i="1">
                            <a:latin typeface="Cambria Math" panose="02040503050406030204" pitchFamily="18" charset="0"/>
                          </a:rPr>
                          <m:t>𝑠</m:t>
                        </m:r>
                      </m:e>
                      <m:sup>
                        <m:r>
                          <a:rPr lang="en-AU" i="1">
                            <a:latin typeface="Cambria Math" panose="02040503050406030204" pitchFamily="18" charset="0"/>
                          </a:rPr>
                          <m:t>−2</m:t>
                        </m:r>
                      </m:sup>
                    </m:sSup>
                  </m:oMath>
                </a14:m>
                <a:endParaRPr lang="en-AU" dirty="0"/>
              </a:p>
              <a:p>
                <a:pPr lvl="1"/>
                <a14:m>
                  <m:oMath xmlns:m="http://schemas.openxmlformats.org/officeDocument/2006/math">
                    <m:r>
                      <a:rPr lang="en-AU" i="1">
                        <a:latin typeface="Cambria Math" panose="02040503050406030204" pitchFamily="18" charset="0"/>
                      </a:rPr>
                      <m:t>𝑡</m:t>
                    </m:r>
                    <m:r>
                      <a:rPr lang="en-AU" i="1">
                        <a:latin typeface="Cambria Math" panose="02040503050406030204" pitchFamily="18" charset="0"/>
                      </a:rPr>
                      <m:t>=3</m:t>
                    </m:r>
                    <m:r>
                      <a:rPr lang="en-AU" i="1">
                        <a:latin typeface="Cambria Math" panose="02040503050406030204" pitchFamily="18" charset="0"/>
                      </a:rPr>
                      <m:t>𝑠</m:t>
                    </m:r>
                  </m:oMath>
                </a14:m>
                <a:endParaRPr lang="en-AU" dirty="0"/>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m:t>
                    </m:r>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r>
                      <a:rPr lang="en-AU" i="1">
                        <a:latin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i="1">
                        <a:latin typeface="Cambria Math" panose="02040503050406030204" pitchFamily="18" charset="0"/>
                      </a:rPr>
                      <m:t>𝑡</m:t>
                    </m:r>
                  </m:oMath>
                </a14:m>
                <a:endParaRPr lang="en-AU" i="1" dirty="0">
                  <a:latin typeface="Cambria Math" panose="02040503050406030204" pitchFamily="18" charset="0"/>
                </a:endParaRPr>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=3+2×3</m:t>
                    </m:r>
                  </m:oMath>
                </a14:m>
                <a:endParaRPr lang="en-AU" dirty="0">
                  <a:latin typeface="Monotype Corsiva" panose="03010101010201010101" pitchFamily="66" charset="0"/>
                </a:endParaRPr>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=9</m:t>
                    </m:r>
                  </m:oMath>
                </a14:m>
                <a:endParaRPr lang="en-AU" dirty="0">
                  <a:latin typeface="Monotype Corsiva" panose="03010101010201010101" pitchFamily="66" charset="0"/>
                </a:endParaRPr>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=9</m:t>
                    </m:r>
                    <m:r>
                      <a:rPr lang="en-AU" i="1">
                        <a:latin typeface="Cambria Math" panose="02040503050406030204" pitchFamily="18" charset="0"/>
                      </a:rPr>
                      <m:t>𝑚</m:t>
                    </m:r>
                    <m:sSup>
                      <m:sSupPr>
                        <m:ctrlPr>
                          <a:rPr lang="en-AU" i="1">
                            <a:latin typeface="Cambria Math" panose="02040503050406030204" pitchFamily="18" charset="0"/>
                          </a:rPr>
                        </m:ctrlPr>
                      </m:sSupPr>
                      <m:e>
                        <m:r>
                          <a:rPr lang="en-AU" i="1">
                            <a:latin typeface="Cambria Math" panose="02040503050406030204" pitchFamily="18" charset="0"/>
                          </a:rPr>
                          <m:t>𝑠</m:t>
                        </m:r>
                      </m:e>
                      <m:sup>
                        <m:r>
                          <a:rPr lang="en-AU" i="1">
                            <a:latin typeface="Cambria Math" panose="02040503050406030204" pitchFamily="18" charset="0"/>
                          </a:rPr>
                          <m:t>−1</m:t>
                        </m:r>
                      </m:sup>
                    </m:sSup>
                  </m:oMath>
                </a14:m>
                <a:endParaRPr lang="en-AU" dirty="0">
                  <a:latin typeface="Monotype Corsiva" panose="03010101010201010101" pitchFamily="66" charset="0"/>
                </a:endParaRPr>
              </a:p>
              <a:p>
                <a:endParaRPr lang="en-AU"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484310" y="1546167"/>
                <a:ext cx="10018713" cy="4644044"/>
              </a:xfrm>
              <a:blipFill>
                <a:blip r:embed="rId2"/>
                <a:stretch>
                  <a:fillRect l="-1825" t="-4862" b="-2497"/>
                </a:stretch>
              </a:blipFill>
            </p:spPr>
            <p:txBody>
              <a:bodyPr/>
              <a:lstStyle/>
              <a:p>
                <a:r>
                  <a:rPr lang="en-AU">
                    <a:noFill/>
                  </a:rPr>
                  <a:t> </a:t>
                </a:r>
              </a:p>
            </p:txBody>
          </p:sp>
        </mc:Fallback>
      </mc:AlternateContent>
    </p:spTree>
    <p:extLst>
      <p:ext uri="{BB962C8B-B14F-4D97-AF65-F5344CB8AC3E}">
        <p14:creationId xmlns:p14="http://schemas.microsoft.com/office/powerpoint/2010/main" val="1648563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Example with re-arrangement</a:t>
            </a:r>
          </a:p>
        </p:txBody>
      </p:sp>
      <p:sp>
        <p:nvSpPr>
          <p:cNvPr id="3" name="Content Placeholder 2"/>
          <p:cNvSpPr>
            <a:spLocks noGrp="1"/>
          </p:cNvSpPr>
          <p:nvPr>
            <p:ph idx="1"/>
          </p:nvPr>
        </p:nvSpPr>
        <p:spPr/>
        <p:txBody>
          <a:bodyPr/>
          <a:lstStyle/>
          <a:p>
            <a:r>
              <a:rPr lang="en-AU" dirty="0"/>
              <a:t>A shopping trolley gets away from a customer, rolling down a hill and hitting a wall at 12ms</a:t>
            </a:r>
            <a:r>
              <a:rPr lang="en-AU" baseline="30000" dirty="0"/>
              <a:t>-1</a:t>
            </a:r>
            <a:r>
              <a:rPr lang="en-AU" dirty="0"/>
              <a:t>. If it rolls for 3 seconds before hitting the wall and was going at 2ms</a:t>
            </a:r>
            <a:r>
              <a:rPr lang="en-AU" baseline="30000" dirty="0"/>
              <a:t>-1</a:t>
            </a:r>
            <a:r>
              <a:rPr lang="en-AU" dirty="0"/>
              <a:t>. what was its acceleration?</a:t>
            </a:r>
          </a:p>
        </p:txBody>
      </p:sp>
    </p:spTree>
    <p:extLst>
      <p:ext uri="{BB962C8B-B14F-4D97-AF65-F5344CB8AC3E}">
        <p14:creationId xmlns:p14="http://schemas.microsoft.com/office/powerpoint/2010/main" val="1995874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660862"/>
          </a:xfrm>
        </p:spPr>
        <p:txBody>
          <a:bodyPr>
            <a:normAutofit fontScale="90000"/>
          </a:bodyPr>
          <a:lstStyle/>
          <a:p>
            <a:r>
              <a:rPr lang="en-AU" dirty="0"/>
              <a:t>The solution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484310" y="1407623"/>
                <a:ext cx="10018713" cy="4910050"/>
              </a:xfrm>
            </p:spPr>
            <p:txBody>
              <a:bodyPr>
                <a:normAutofit fontScale="62500" lnSpcReduction="20000"/>
              </a:bodyPr>
              <a:lstStyle/>
              <a:p>
                <a:pPr lvl="1"/>
                <a14:m>
                  <m:oMath xmlns:m="http://schemas.openxmlformats.org/officeDocument/2006/math">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r>
                      <a:rPr lang="en-AU" b="0" i="1" smtClean="0">
                        <a:latin typeface="Cambria Math" panose="02040503050406030204" pitchFamily="18" charset="0"/>
                      </a:rPr>
                      <m:t>=2</m:t>
                    </m:r>
                    <m:r>
                      <a:rPr lang="en-AU" b="0" i="1" smtClean="0">
                        <a:latin typeface="Cambria Math" panose="02040503050406030204" pitchFamily="18" charset="0"/>
                      </a:rPr>
                      <m:t>𝑚</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𝑠</m:t>
                        </m:r>
                      </m:e>
                      <m:sup>
                        <m:r>
                          <a:rPr lang="en-AU" b="0" i="1" smtClean="0">
                            <a:latin typeface="Cambria Math" panose="02040503050406030204" pitchFamily="18" charset="0"/>
                          </a:rPr>
                          <m:t>−1</m:t>
                        </m:r>
                      </m:sup>
                    </m:sSup>
                  </m:oMath>
                </a14:m>
                <a:endParaRPr lang="en-AU" b="0" i="0" dirty="0">
                  <a:latin typeface="Cambria Math" panose="02040503050406030204" pitchFamily="18" charset="0"/>
                </a:endParaRPr>
              </a:p>
              <a:p>
                <a:pPr lvl="1"/>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m:t>
                    </m:r>
                    <m:r>
                      <a:rPr lang="en-AU" b="0" i="1" smtClean="0">
                        <a:latin typeface="Cambria Math" panose="02040503050406030204" pitchFamily="18" charset="0"/>
                      </a:rPr>
                      <m:t>12</m:t>
                    </m:r>
                    <m:r>
                      <a:rPr lang="en-AU" i="1">
                        <a:latin typeface="Cambria Math" panose="02040503050406030204" pitchFamily="18" charset="0"/>
                      </a:rPr>
                      <m:t>𝑚</m:t>
                    </m:r>
                    <m:sSup>
                      <m:sSupPr>
                        <m:ctrlPr>
                          <a:rPr lang="en-AU" i="1">
                            <a:latin typeface="Cambria Math" panose="02040503050406030204" pitchFamily="18" charset="0"/>
                          </a:rPr>
                        </m:ctrlPr>
                      </m:sSupPr>
                      <m:e>
                        <m:r>
                          <a:rPr lang="en-AU" i="1">
                            <a:latin typeface="Cambria Math" panose="02040503050406030204" pitchFamily="18" charset="0"/>
                          </a:rPr>
                          <m:t>𝑠</m:t>
                        </m:r>
                      </m:e>
                      <m:sup>
                        <m:r>
                          <a:rPr lang="en-AU" i="1">
                            <a:latin typeface="Cambria Math" panose="02040503050406030204" pitchFamily="18" charset="0"/>
                          </a:rPr>
                          <m:t>−1</m:t>
                        </m:r>
                      </m:sup>
                    </m:sSup>
                  </m:oMath>
                </a14:m>
                <a:endParaRPr lang="en-AU" dirty="0"/>
              </a:p>
              <a:p>
                <a:pPr lvl="1"/>
                <a14:m>
                  <m:oMath xmlns:m="http://schemas.openxmlformats.org/officeDocument/2006/math">
                    <m:r>
                      <a:rPr lang="en-AU" i="1">
                        <a:latin typeface="Cambria Math" panose="02040503050406030204" pitchFamily="18" charset="0"/>
                      </a:rPr>
                      <m:t>𝑡</m:t>
                    </m:r>
                    <m:r>
                      <a:rPr lang="en-AU" i="1">
                        <a:latin typeface="Cambria Math" panose="02040503050406030204" pitchFamily="18" charset="0"/>
                      </a:rPr>
                      <m:t>=3</m:t>
                    </m:r>
                    <m:r>
                      <a:rPr lang="en-AU" i="1">
                        <a:latin typeface="Cambria Math" panose="02040503050406030204" pitchFamily="18" charset="0"/>
                      </a:rPr>
                      <m:t>𝑠</m:t>
                    </m:r>
                  </m:oMath>
                </a14:m>
                <a:endParaRPr lang="en-AU" dirty="0"/>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m:t>
                    </m:r>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r>
                      <a:rPr lang="en-AU" i="1">
                        <a:latin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i="1">
                        <a:latin typeface="Cambria Math" panose="02040503050406030204" pitchFamily="18" charset="0"/>
                      </a:rPr>
                      <m:t>𝑡</m:t>
                    </m:r>
                  </m:oMath>
                </a14:m>
                <a:endParaRPr lang="en-AU" i="1" dirty="0">
                  <a:latin typeface="Cambria Math" panose="02040503050406030204" pitchFamily="18" charset="0"/>
                </a:endParaRPr>
              </a:p>
              <a:p>
                <a:r>
                  <a:rPr lang="en-AU" i="1" dirty="0">
                    <a:latin typeface="Cambria Math" panose="02040503050406030204" pitchFamily="18" charset="0"/>
                  </a:rPr>
                  <a:t>New step – manipulate or re-arrange the equation (do the algebra)</a:t>
                </a:r>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b="0" i="1" smtClean="0">
                        <a:latin typeface="Cambria Math" panose="02040503050406030204" pitchFamily="18" charset="0"/>
                      </a:rPr>
                      <m:t>𝑡</m:t>
                    </m:r>
                    <m:r>
                      <a:rPr lang="en-AU" b="0" i="1" smtClean="0">
                        <a:latin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b="0" i="1" smtClean="0">
                        <a:latin typeface="Cambria Math" panose="02040503050406030204" pitchFamily="18" charset="0"/>
                      </a:rPr>
                      <m:t>−</m:t>
                    </m:r>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oMath>
                </a14:m>
                <a:endParaRPr lang="en-AU" b="0" i="1" dirty="0">
                  <a:latin typeface="Cambria Math" panose="02040503050406030204" pitchFamily="18" charset="0"/>
                </a:endParaRPr>
              </a:p>
              <a:p>
                <a14:m>
                  <m:oMath xmlns:m="http://schemas.openxmlformats.org/officeDocument/2006/math">
                    <m:r>
                      <a:rPr lang="en-AU" i="1">
                        <a:latin typeface="Cambria Math" panose="02040503050406030204" pitchFamily="18" charset="0"/>
                        <a:ea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i="1">
                        <a:latin typeface="Cambria Math" panose="02040503050406030204" pitchFamily="18" charset="0"/>
                        <a:ea typeface="Cambria Math" panose="02040503050406030204" pitchFamily="18" charset="0"/>
                      </a:rPr>
                      <m:t>=</m:t>
                    </m:r>
                    <m:f>
                      <m:fPr>
                        <m:ctrlPr>
                          <a:rPr lang="en-AU" i="1">
                            <a:latin typeface="Cambria Math" panose="02040503050406030204" pitchFamily="18" charset="0"/>
                            <a:ea typeface="Cambria Math" panose="02040503050406030204" pitchFamily="18" charset="0"/>
                          </a:rPr>
                        </m:ctrlPr>
                      </m:fPr>
                      <m:num>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m:t>
                        </m:r>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num>
                      <m:den>
                        <m:r>
                          <a:rPr lang="en-AU" b="0" i="1" smtClean="0">
                            <a:latin typeface="Cambria Math" panose="02040503050406030204" pitchFamily="18" charset="0"/>
                            <a:ea typeface="Cambria Math" panose="02040503050406030204" pitchFamily="18" charset="0"/>
                          </a:rPr>
                          <m:t>𝑡</m:t>
                        </m:r>
                      </m:den>
                    </m:f>
                  </m:oMath>
                </a14:m>
                <a:endParaRPr lang="en-AU" i="1" dirty="0">
                  <a:latin typeface="Cambria Math" panose="02040503050406030204" pitchFamily="18" charset="0"/>
                  <a:ea typeface="Cambria Math" panose="02040503050406030204" pitchFamily="18" charset="0"/>
                </a:endParaRPr>
              </a:p>
              <a:p>
                <a14:m>
                  <m:oMath xmlns:m="http://schemas.openxmlformats.org/officeDocument/2006/math">
                    <m:r>
                      <a:rPr lang="en-AU" i="1" smtClean="0">
                        <a:latin typeface="Cambria Math" panose="02040503050406030204" pitchFamily="18" charset="0"/>
                        <a:ea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b="0" i="1" smtClean="0">
                        <a:latin typeface="Cambria Math" panose="02040503050406030204" pitchFamily="18" charset="0"/>
                        <a:ea typeface="Cambria Math" panose="02040503050406030204" pitchFamily="18" charset="0"/>
                      </a:rPr>
                      <m:t>=</m:t>
                    </m:r>
                    <m:f>
                      <m:fPr>
                        <m:ctrlPr>
                          <a:rPr lang="en-AU" b="0" i="1" smtClean="0">
                            <a:latin typeface="Cambria Math" panose="02040503050406030204" pitchFamily="18" charset="0"/>
                            <a:ea typeface="Cambria Math" panose="02040503050406030204" pitchFamily="18" charset="0"/>
                          </a:rPr>
                        </m:ctrlPr>
                      </m:fPr>
                      <m:num>
                        <m:r>
                          <a:rPr lang="en-AU" b="0" i="1" smtClean="0">
                            <a:latin typeface="Cambria Math" panose="02040503050406030204" pitchFamily="18" charset="0"/>
                            <a:ea typeface="Cambria Math" panose="02040503050406030204" pitchFamily="18" charset="0"/>
                          </a:rPr>
                          <m:t>12−2</m:t>
                        </m:r>
                      </m:num>
                      <m:den>
                        <m:r>
                          <a:rPr lang="en-AU" b="0" i="1" smtClean="0">
                            <a:latin typeface="Cambria Math" panose="02040503050406030204" pitchFamily="18" charset="0"/>
                            <a:ea typeface="Cambria Math" panose="02040503050406030204" pitchFamily="18" charset="0"/>
                          </a:rPr>
                          <m:t>3</m:t>
                        </m:r>
                      </m:den>
                    </m:f>
                  </m:oMath>
                </a14:m>
                <a:endParaRPr lang="en-AU" i="1" dirty="0">
                  <a:latin typeface="Cambria Math" panose="02040503050406030204" pitchFamily="18" charset="0"/>
                </a:endParaRPr>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i="1">
                        <a:latin typeface="Cambria Math" panose="02040503050406030204" pitchFamily="18" charset="0"/>
                        <a:ea typeface="Cambria Math" panose="02040503050406030204" pitchFamily="18" charset="0"/>
                      </a:rPr>
                      <m:t>=3.33</m:t>
                    </m:r>
                  </m:oMath>
                </a14:m>
                <a:endParaRPr lang="en-AU" i="1" dirty="0">
                  <a:latin typeface="Cambria Math" panose="02040503050406030204" pitchFamily="18" charset="0"/>
                  <a:ea typeface="Cambria Math" panose="02040503050406030204" pitchFamily="18" charset="0"/>
                </a:endParaRPr>
              </a:p>
              <a:p>
                <a14:m>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b="0" i="1" smtClean="0">
                        <a:latin typeface="Cambria Math" panose="02040503050406030204" pitchFamily="18" charset="0"/>
                      </a:rPr>
                      <m:t>=3</m:t>
                    </m:r>
                    <m:r>
                      <a:rPr lang="en-AU" i="1">
                        <a:latin typeface="Cambria Math" panose="02040503050406030204" pitchFamily="18" charset="0"/>
                      </a:rPr>
                      <m:t>𝑚</m:t>
                    </m:r>
                    <m:sSup>
                      <m:sSupPr>
                        <m:ctrlPr>
                          <a:rPr lang="en-AU" i="1">
                            <a:latin typeface="Cambria Math" panose="02040503050406030204" pitchFamily="18" charset="0"/>
                          </a:rPr>
                        </m:ctrlPr>
                      </m:sSupPr>
                      <m:e>
                        <m:r>
                          <a:rPr lang="en-AU" i="1">
                            <a:latin typeface="Cambria Math" panose="02040503050406030204" pitchFamily="18" charset="0"/>
                          </a:rPr>
                          <m:t>𝑠</m:t>
                        </m:r>
                      </m:e>
                      <m:sup>
                        <m:r>
                          <a:rPr lang="en-AU" i="1">
                            <a:latin typeface="Cambria Math" panose="02040503050406030204" pitchFamily="18" charset="0"/>
                          </a:rPr>
                          <m:t>−</m:t>
                        </m:r>
                        <m:r>
                          <a:rPr lang="en-AU" b="0" i="1" smtClean="0">
                            <a:latin typeface="Cambria Math" panose="02040503050406030204" pitchFamily="18" charset="0"/>
                          </a:rPr>
                          <m:t>2</m:t>
                        </m:r>
                      </m:sup>
                    </m:sSup>
                  </m:oMath>
                </a14:m>
                <a:endParaRPr lang="en-AU" dirty="0"/>
              </a:p>
              <a:p>
                <a:r>
                  <a:rPr lang="en-AU" dirty="0"/>
                  <a:t>Note the significant figures; since the question gives only a certainty of 1 sig fig, so should the final answer</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484310" y="1407623"/>
                <a:ext cx="10018713" cy="4910050"/>
              </a:xfrm>
              <a:blipFill>
                <a:blip r:embed="rId2"/>
                <a:stretch>
                  <a:fillRect l="-912" t="-2112"/>
                </a:stretch>
              </a:blipFill>
            </p:spPr>
            <p:txBody>
              <a:bodyPr/>
              <a:lstStyle/>
              <a:p>
                <a:r>
                  <a:rPr lang="en-AU">
                    <a:noFill/>
                  </a:rPr>
                  <a:t> </a:t>
                </a:r>
              </a:p>
            </p:txBody>
          </p:sp>
        </mc:Fallback>
      </mc:AlternateContent>
    </p:spTree>
    <p:extLst>
      <p:ext uri="{BB962C8B-B14F-4D97-AF65-F5344CB8AC3E}">
        <p14:creationId xmlns:p14="http://schemas.microsoft.com/office/powerpoint/2010/main" val="4047679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Significant figures note</a:t>
            </a:r>
          </a:p>
        </p:txBody>
      </p:sp>
      <p:sp>
        <p:nvSpPr>
          <p:cNvPr id="3" name="Content Placeholder 2"/>
          <p:cNvSpPr>
            <a:spLocks noGrp="1"/>
          </p:cNvSpPr>
          <p:nvPr>
            <p:ph idx="1"/>
          </p:nvPr>
        </p:nvSpPr>
        <p:spPr/>
        <p:txBody>
          <a:bodyPr/>
          <a:lstStyle/>
          <a:p>
            <a:r>
              <a:rPr lang="en-AU" dirty="0"/>
              <a:t>Always give final answer to the least number of significant figures given in the question</a:t>
            </a:r>
          </a:p>
          <a:p>
            <a:r>
              <a:rPr lang="en-AU" dirty="0"/>
              <a:t>Always give second last line of the solution to sig figs + 2</a:t>
            </a:r>
          </a:p>
          <a:p>
            <a:r>
              <a:rPr lang="en-AU" dirty="0"/>
              <a:t>Always calculate to sig figs + 2</a:t>
            </a:r>
          </a:p>
        </p:txBody>
      </p:sp>
    </p:spTree>
    <p:extLst>
      <p:ext uri="{BB962C8B-B14F-4D97-AF65-F5344CB8AC3E}">
        <p14:creationId xmlns:p14="http://schemas.microsoft.com/office/powerpoint/2010/main" val="1422920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Equation 2</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25000" lnSpcReduction="20000"/>
              </a:bodyPr>
              <a:lstStyle/>
              <a:p>
                <a:pPr marL="0" indent="0" algn="ctr">
                  <a:buNone/>
                </a:pPr>
                <a:endParaRPr lang="en-AU" sz="6600" b="0" i="1" dirty="0">
                  <a:latin typeface="Cambria Math" panose="02040503050406030204" pitchFamily="18" charset="0"/>
                </a:endParaRPr>
              </a:p>
              <a:p>
                <a:pPr marL="0" indent="0" algn="ctr">
                  <a:buNone/>
                </a:pPr>
                <a:endParaRPr lang="en-AU" sz="9600" b="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acc>
                        <m:accPr>
                          <m:chr m:val="⃗"/>
                          <m:ctrlPr>
                            <a:rPr lang="en-AU" sz="9600" b="0" i="1" smtClean="0">
                              <a:latin typeface="Cambria Math" panose="02040503050406030204" pitchFamily="18" charset="0"/>
                            </a:rPr>
                          </m:ctrlPr>
                        </m:accPr>
                        <m:e>
                          <m:r>
                            <a:rPr lang="en-AU" sz="9600" b="0" i="1" smtClean="0">
                              <a:latin typeface="Cambria Math" panose="02040503050406030204" pitchFamily="18" charset="0"/>
                            </a:rPr>
                            <m:t>𝑠</m:t>
                          </m:r>
                        </m:e>
                      </m:acc>
                      <m:r>
                        <a:rPr lang="en-AU" sz="9600" b="0" i="1" smtClean="0">
                          <a:latin typeface="Cambria Math" panose="02040503050406030204" pitchFamily="18" charset="0"/>
                        </a:rPr>
                        <m:t>=</m:t>
                      </m:r>
                      <m:sSub>
                        <m:sSubPr>
                          <m:ctrlPr>
                            <a:rPr lang="en-AU" sz="9600" i="1">
                              <a:latin typeface="Cambria Math" panose="02040503050406030204" pitchFamily="18" charset="0"/>
                            </a:rPr>
                          </m:ctrlPr>
                        </m:sSubPr>
                        <m:e>
                          <m:acc>
                            <m:accPr>
                              <m:chr m:val="⃗"/>
                              <m:ctrlPr>
                                <a:rPr lang="en-AU" sz="9600" i="1">
                                  <a:latin typeface="Cambria Math" panose="02040503050406030204" pitchFamily="18" charset="0"/>
                                </a:rPr>
                              </m:ctrlPr>
                            </m:accPr>
                            <m:e>
                              <m:r>
                                <a:rPr lang="en-AU" sz="9600" i="1">
                                  <a:latin typeface="Cambria Math" panose="02040503050406030204" pitchFamily="18" charset="0"/>
                                </a:rPr>
                                <m:t>𝑣</m:t>
                              </m:r>
                            </m:e>
                          </m:acc>
                        </m:e>
                        <m:sub>
                          <m:r>
                            <a:rPr lang="en-AU" sz="9600" i="1">
                              <a:latin typeface="Cambria Math" panose="02040503050406030204" pitchFamily="18" charset="0"/>
                            </a:rPr>
                            <m:t>0</m:t>
                          </m:r>
                        </m:sub>
                      </m:sSub>
                      <m:r>
                        <a:rPr lang="en-AU" sz="9600" b="0" i="1" smtClean="0">
                          <a:latin typeface="Cambria Math" panose="02040503050406030204" pitchFamily="18" charset="0"/>
                        </a:rPr>
                        <m:t>𝑡</m:t>
                      </m:r>
                      <m:r>
                        <a:rPr lang="en-AU" sz="9600" b="0" i="1" smtClean="0">
                          <a:latin typeface="Cambria Math" panose="02040503050406030204" pitchFamily="18" charset="0"/>
                        </a:rPr>
                        <m:t>+</m:t>
                      </m:r>
                      <m:f>
                        <m:fPr>
                          <m:ctrlPr>
                            <a:rPr lang="en-AU" sz="9600" b="0" i="1" smtClean="0">
                              <a:latin typeface="Cambria Math" panose="02040503050406030204" pitchFamily="18" charset="0"/>
                            </a:rPr>
                          </m:ctrlPr>
                        </m:fPr>
                        <m:num>
                          <m:r>
                            <a:rPr lang="en-AU" sz="9600" b="0" i="1" smtClean="0">
                              <a:latin typeface="Cambria Math" panose="02040503050406030204" pitchFamily="18" charset="0"/>
                            </a:rPr>
                            <m:t>1</m:t>
                          </m:r>
                        </m:num>
                        <m:den>
                          <m:r>
                            <a:rPr lang="en-AU" sz="9600" b="0" i="1" smtClean="0">
                              <a:latin typeface="Cambria Math" panose="02040503050406030204" pitchFamily="18" charset="0"/>
                            </a:rPr>
                            <m:t>2</m:t>
                          </m:r>
                        </m:den>
                      </m:f>
                      <m:acc>
                        <m:accPr>
                          <m:chr m:val="⃗"/>
                          <m:ctrlPr>
                            <a:rPr lang="en-AU" sz="9600" i="1">
                              <a:latin typeface="Cambria Math" panose="02040503050406030204" pitchFamily="18" charset="0"/>
                            </a:rPr>
                          </m:ctrlPr>
                        </m:accPr>
                        <m:e>
                          <m:r>
                            <a:rPr lang="en-AU" sz="9600" i="1">
                              <a:latin typeface="Cambria Math" panose="02040503050406030204" pitchFamily="18" charset="0"/>
                            </a:rPr>
                            <m:t>𝑎</m:t>
                          </m:r>
                        </m:e>
                      </m:acc>
                      <m:sSup>
                        <m:sSupPr>
                          <m:ctrlPr>
                            <a:rPr lang="en-AU" sz="9600" b="0" i="1" smtClean="0">
                              <a:latin typeface="Cambria Math" panose="02040503050406030204" pitchFamily="18" charset="0"/>
                            </a:rPr>
                          </m:ctrlPr>
                        </m:sSupPr>
                        <m:e>
                          <m:r>
                            <a:rPr lang="en-AU" sz="9600" b="0" i="1" smtClean="0">
                              <a:latin typeface="Cambria Math" panose="02040503050406030204" pitchFamily="18" charset="0"/>
                            </a:rPr>
                            <m:t>𝑡</m:t>
                          </m:r>
                        </m:e>
                        <m:sup>
                          <m:r>
                            <a:rPr lang="en-AU" sz="9600" b="0" i="1" smtClean="0">
                              <a:latin typeface="Cambria Math" panose="02040503050406030204" pitchFamily="18" charset="0"/>
                            </a:rPr>
                            <m:t>2</m:t>
                          </m:r>
                        </m:sup>
                      </m:sSup>
                    </m:oMath>
                  </m:oMathPara>
                </a14:m>
                <a:endParaRPr lang="en-AU" sz="6600" b="0" dirty="0">
                  <a:latin typeface="Monotype Corsiva" panose="03010101010201010101" pitchFamily="66" charset="0"/>
                </a:endParaRPr>
              </a:p>
              <a:p>
                <a:pPr marL="0" indent="0" algn="ctr">
                  <a:buNone/>
                </a:pPr>
                <a:endParaRPr lang="en-AU" sz="6600" b="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acc>
                        <m:accPr>
                          <m:chr m:val="⃗"/>
                          <m:ctrlPr>
                            <a:rPr lang="en-AU" sz="6600" i="1">
                              <a:latin typeface="Cambria Math" panose="02040503050406030204" pitchFamily="18" charset="0"/>
                            </a:rPr>
                          </m:ctrlPr>
                        </m:accPr>
                        <m:e>
                          <m:r>
                            <a:rPr lang="en-AU" sz="6600" i="1">
                              <a:latin typeface="Cambria Math" panose="02040503050406030204" pitchFamily="18" charset="0"/>
                            </a:rPr>
                            <m:t>𝑠</m:t>
                          </m:r>
                        </m:e>
                      </m:acc>
                      <m:r>
                        <a:rPr lang="en-AU" sz="6600" b="0" i="1" smtClean="0">
                          <a:latin typeface="Cambria Math" panose="02040503050406030204" pitchFamily="18" charset="0"/>
                        </a:rPr>
                        <m:t>  </m:t>
                      </m:r>
                      <m:r>
                        <a:rPr lang="en-AU" sz="6600" b="0" i="1" smtClean="0">
                          <a:latin typeface="Cambria Math" panose="02040503050406030204" pitchFamily="18" charset="0"/>
                        </a:rPr>
                        <m:t>𝑖𝑠</m:t>
                      </m:r>
                      <m:r>
                        <a:rPr lang="en-AU" sz="6600" b="0" i="1" smtClean="0">
                          <a:latin typeface="Cambria Math" panose="02040503050406030204" pitchFamily="18" charset="0"/>
                        </a:rPr>
                        <m:t> </m:t>
                      </m:r>
                      <m:r>
                        <a:rPr lang="en-AU" sz="6600" b="0" i="1" smtClean="0">
                          <a:latin typeface="Cambria Math" panose="02040503050406030204" pitchFamily="18" charset="0"/>
                        </a:rPr>
                        <m:t>𝑡h𝑒</m:t>
                      </m:r>
                      <m:r>
                        <a:rPr lang="en-AU" sz="6600" b="0" i="1" smtClean="0">
                          <a:latin typeface="Cambria Math" panose="02040503050406030204" pitchFamily="18" charset="0"/>
                        </a:rPr>
                        <m:t> </m:t>
                      </m:r>
                      <m:r>
                        <a:rPr lang="en-AU" sz="6600" b="0" i="1" smtClean="0">
                          <a:latin typeface="Cambria Math" panose="02040503050406030204" pitchFamily="18" charset="0"/>
                        </a:rPr>
                        <m:t>𝑑𝑖𝑠𝑝𝑙𝑎𝑐𝑒𝑚𝑒𝑛𝑡</m:t>
                      </m:r>
                      <m:r>
                        <a:rPr lang="en-AU" sz="6600" b="0" i="1" smtClean="0">
                          <a:latin typeface="Cambria Math" panose="02040503050406030204" pitchFamily="18" charset="0"/>
                        </a:rPr>
                        <m:t>;</m:t>
                      </m:r>
                      <m:r>
                        <a:rPr lang="en-AU" sz="6600" b="0" i="1" smtClean="0">
                          <a:latin typeface="Cambria Math" panose="02040503050406030204" pitchFamily="18" charset="0"/>
                        </a:rPr>
                        <m:t>𝑡h𝑒</m:t>
                      </m:r>
                      <m:r>
                        <a:rPr lang="en-AU" sz="6600" b="0" i="1" smtClean="0">
                          <a:latin typeface="Cambria Math" panose="02040503050406030204" pitchFamily="18" charset="0"/>
                        </a:rPr>
                        <m:t> </m:t>
                      </m:r>
                      <m:r>
                        <a:rPr lang="en-AU" sz="6600" b="0" i="1" smtClean="0">
                          <a:latin typeface="Cambria Math" panose="02040503050406030204" pitchFamily="18" charset="0"/>
                        </a:rPr>
                        <m:t>𝑠𝑡𝑟𝑎𝑖𝑔h𝑡</m:t>
                      </m:r>
                      <m:r>
                        <a:rPr lang="en-AU" sz="6600" b="0" i="1" smtClean="0">
                          <a:latin typeface="Cambria Math" panose="02040503050406030204" pitchFamily="18" charset="0"/>
                        </a:rPr>
                        <m:t> </m:t>
                      </m:r>
                      <m:r>
                        <a:rPr lang="en-AU" sz="6600" b="0" i="1" smtClean="0">
                          <a:latin typeface="Cambria Math" panose="02040503050406030204" pitchFamily="18" charset="0"/>
                        </a:rPr>
                        <m:t>𝑙𝑖𝑛𝑒</m:t>
                      </m:r>
                      <m:r>
                        <a:rPr lang="en-AU" sz="6600" b="0" i="1" smtClean="0">
                          <a:latin typeface="Cambria Math" panose="02040503050406030204" pitchFamily="18" charset="0"/>
                        </a:rPr>
                        <m:t> </m:t>
                      </m:r>
                      <m:r>
                        <a:rPr lang="en-AU" sz="6600" b="0" i="1" smtClean="0">
                          <a:latin typeface="Cambria Math" panose="02040503050406030204" pitchFamily="18" charset="0"/>
                        </a:rPr>
                        <m:t>𝑑𝑖𝑠𝑡𝑎𝑛𝑐𝑒</m:t>
                      </m:r>
                      <m:r>
                        <a:rPr lang="en-AU" sz="6600" b="0" i="1" smtClean="0">
                          <a:latin typeface="Cambria Math" panose="02040503050406030204" pitchFamily="18" charset="0"/>
                        </a:rPr>
                        <m:t> </m:t>
                      </m:r>
                      <m:r>
                        <a:rPr lang="en-AU" sz="6600" b="0" i="1" smtClean="0">
                          <a:latin typeface="Cambria Math" panose="02040503050406030204" pitchFamily="18" charset="0"/>
                        </a:rPr>
                        <m:t>𝑏𝑒𝑡𝑤𝑒𝑒𝑛</m:t>
                      </m:r>
                      <m:r>
                        <a:rPr lang="en-AU" sz="6600" b="0" i="1" smtClean="0">
                          <a:latin typeface="Cambria Math" panose="02040503050406030204" pitchFamily="18" charset="0"/>
                        </a:rPr>
                        <m:t> </m:t>
                      </m:r>
                      <m:r>
                        <a:rPr lang="en-AU" sz="6600" b="0" i="1" smtClean="0">
                          <a:latin typeface="Cambria Math" panose="02040503050406030204" pitchFamily="18" charset="0"/>
                        </a:rPr>
                        <m:t>𝑡h𝑒</m:t>
                      </m:r>
                      <m:r>
                        <a:rPr lang="en-AU" sz="6600" b="0" i="1" smtClean="0">
                          <a:latin typeface="Cambria Math" panose="02040503050406030204" pitchFamily="18" charset="0"/>
                        </a:rPr>
                        <m:t> </m:t>
                      </m:r>
                      <m:r>
                        <a:rPr lang="en-AU" sz="6600" b="0" i="1" smtClean="0">
                          <a:latin typeface="Cambria Math" panose="02040503050406030204" pitchFamily="18" charset="0"/>
                        </a:rPr>
                        <m:t>𝑠𝑡𝑎𝑟𝑡𝑖𝑛𝑔</m:t>
                      </m:r>
                      <m:r>
                        <a:rPr lang="en-AU" sz="6600" b="0" i="1" smtClean="0">
                          <a:latin typeface="Cambria Math" panose="02040503050406030204" pitchFamily="18" charset="0"/>
                        </a:rPr>
                        <m:t> </m:t>
                      </m:r>
                      <m:r>
                        <a:rPr lang="en-AU" sz="6600" b="0" i="1" smtClean="0">
                          <a:latin typeface="Cambria Math" panose="02040503050406030204" pitchFamily="18" charset="0"/>
                        </a:rPr>
                        <m:t>𝑎𝑛𝑑</m:t>
                      </m:r>
                      <m:r>
                        <a:rPr lang="en-AU" sz="6600" b="0" i="1" smtClean="0">
                          <a:latin typeface="Cambria Math" panose="02040503050406030204" pitchFamily="18" charset="0"/>
                        </a:rPr>
                        <m:t> </m:t>
                      </m:r>
                      <m:r>
                        <a:rPr lang="en-AU" sz="6600" b="0" i="1" smtClean="0">
                          <a:latin typeface="Cambria Math" panose="02040503050406030204" pitchFamily="18" charset="0"/>
                        </a:rPr>
                        <m:t>𝑓𝑖𝑛𝑖𝑠h𝑖𝑛𝑔</m:t>
                      </m:r>
                      <m:r>
                        <a:rPr lang="en-AU" sz="6600" b="0" i="1" smtClean="0">
                          <a:latin typeface="Cambria Math" panose="02040503050406030204" pitchFamily="18" charset="0"/>
                        </a:rPr>
                        <m:t> </m:t>
                      </m:r>
                      <m:r>
                        <a:rPr lang="en-AU" sz="6600" b="0" i="1" smtClean="0">
                          <a:latin typeface="Cambria Math" panose="02040503050406030204" pitchFamily="18" charset="0"/>
                        </a:rPr>
                        <m:t>𝑝𝑜𝑖𝑛𝑡𝑠</m:t>
                      </m:r>
                      <m:r>
                        <a:rPr lang="en-AU" sz="6600" b="0" i="1" smtClean="0">
                          <a:latin typeface="Cambria Math" panose="02040503050406030204" pitchFamily="18" charset="0"/>
                        </a:rPr>
                        <m:t>.</m:t>
                      </m:r>
                    </m:oMath>
                  </m:oMathPara>
                </a14:m>
                <a:endParaRPr lang="en-AU" sz="6600" dirty="0">
                  <a:latin typeface="Monotype Corsiva" panose="03010101010201010101" pitchFamily="66" charset="0"/>
                </a:endParaRPr>
              </a:p>
              <a:p>
                <a:endParaRPr lang="en-AU"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987818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Example without rearrangement</a:t>
            </a:r>
          </a:p>
        </p:txBody>
      </p:sp>
      <p:sp>
        <p:nvSpPr>
          <p:cNvPr id="3" name="Content Placeholder 2"/>
          <p:cNvSpPr>
            <a:spLocks noGrp="1"/>
          </p:cNvSpPr>
          <p:nvPr>
            <p:ph idx="1"/>
          </p:nvPr>
        </p:nvSpPr>
        <p:spPr/>
        <p:txBody>
          <a:bodyPr/>
          <a:lstStyle/>
          <a:p>
            <a:r>
              <a:rPr lang="en-AU" dirty="0"/>
              <a:t>What is the displacement of a car over 5 seconds if it was going at 3ms</a:t>
            </a:r>
            <a:r>
              <a:rPr lang="en-AU" baseline="30000" dirty="0"/>
              <a:t>-1</a:t>
            </a:r>
            <a:r>
              <a:rPr lang="en-AU" dirty="0"/>
              <a:t> initially and then accelerated for the 5 seconds at 3ms</a:t>
            </a:r>
            <a:r>
              <a:rPr lang="en-AU" baseline="30000" dirty="0"/>
              <a:t>-2</a:t>
            </a:r>
            <a:r>
              <a:rPr lang="en-AU" dirty="0"/>
              <a:t>?</a:t>
            </a:r>
          </a:p>
        </p:txBody>
      </p:sp>
    </p:spTree>
    <p:extLst>
      <p:ext uri="{BB962C8B-B14F-4D97-AF65-F5344CB8AC3E}">
        <p14:creationId xmlns:p14="http://schemas.microsoft.com/office/powerpoint/2010/main" val="267742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Example with rearrangement</a:t>
            </a:r>
          </a:p>
        </p:txBody>
      </p:sp>
      <p:sp>
        <p:nvSpPr>
          <p:cNvPr id="3" name="Content Placeholder 2"/>
          <p:cNvSpPr>
            <a:spLocks noGrp="1"/>
          </p:cNvSpPr>
          <p:nvPr>
            <p:ph idx="1"/>
          </p:nvPr>
        </p:nvSpPr>
        <p:spPr/>
        <p:txBody>
          <a:bodyPr/>
          <a:lstStyle/>
          <a:p>
            <a:r>
              <a:rPr lang="en-AU" dirty="0"/>
              <a:t>How long has a ball been falling if it was dropped and when observed by a teacher who is 4 stories below the student who dropped it? Each story is 3m high.</a:t>
            </a:r>
          </a:p>
        </p:txBody>
      </p:sp>
    </p:spTree>
    <p:extLst>
      <p:ext uri="{BB962C8B-B14F-4D97-AF65-F5344CB8AC3E}">
        <p14:creationId xmlns:p14="http://schemas.microsoft.com/office/powerpoint/2010/main" val="3471457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Equation 3</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pPr marL="0" indent="0" algn="ctr">
                  <a:buNone/>
                </a:pPr>
                <a:endParaRPr lang="en-AU" sz="7200" b="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sSup>
                        <m:sSupPr>
                          <m:ctrlPr>
                            <a:rPr lang="en-AU" sz="7200" b="0" i="1" smtClean="0">
                              <a:latin typeface="Cambria Math" panose="02040503050406030204" pitchFamily="18" charset="0"/>
                            </a:rPr>
                          </m:ctrlPr>
                        </m:sSupPr>
                        <m:e>
                          <m:acc>
                            <m:accPr>
                              <m:chr m:val="⃗"/>
                              <m:ctrlPr>
                                <a:rPr lang="en-AU" sz="7200" b="0" i="1" smtClean="0">
                                  <a:latin typeface="Cambria Math" panose="02040503050406030204" pitchFamily="18" charset="0"/>
                                </a:rPr>
                              </m:ctrlPr>
                            </m:accPr>
                            <m:e>
                              <m:r>
                                <a:rPr lang="en-AU" sz="7200" b="0" i="1" smtClean="0">
                                  <a:latin typeface="Cambria Math" panose="02040503050406030204" pitchFamily="18" charset="0"/>
                                </a:rPr>
                                <m:t>𝑣</m:t>
                              </m:r>
                            </m:e>
                          </m:acc>
                        </m:e>
                        <m:sup>
                          <m:r>
                            <a:rPr lang="en-AU" sz="7200" b="0" i="1" smtClean="0">
                              <a:latin typeface="Cambria Math" panose="02040503050406030204" pitchFamily="18" charset="0"/>
                            </a:rPr>
                            <m:t>2</m:t>
                          </m:r>
                        </m:sup>
                      </m:sSup>
                      <m:r>
                        <a:rPr lang="en-AU" sz="7200" b="0" i="1" smtClean="0">
                          <a:latin typeface="Cambria Math" panose="02040503050406030204" pitchFamily="18" charset="0"/>
                        </a:rPr>
                        <m:t>=</m:t>
                      </m:r>
                      <m:acc>
                        <m:accPr>
                          <m:chr m:val="⃗"/>
                          <m:ctrlPr>
                            <a:rPr lang="en-AU" sz="7200" b="0" i="1" smtClean="0">
                              <a:latin typeface="Cambria Math" panose="02040503050406030204" pitchFamily="18" charset="0"/>
                            </a:rPr>
                          </m:ctrlPr>
                        </m:accPr>
                        <m:e>
                          <m:r>
                            <a:rPr lang="en-AU" sz="7200" b="0" i="1" smtClean="0">
                              <a:latin typeface="Cambria Math" panose="02040503050406030204" pitchFamily="18" charset="0"/>
                            </a:rPr>
                            <m:t>𝑣</m:t>
                          </m:r>
                        </m:e>
                      </m:acc>
                      <m:sSup>
                        <m:sSupPr>
                          <m:ctrlPr>
                            <a:rPr lang="en-AU" sz="7200" b="0" i="1" smtClean="0">
                              <a:latin typeface="Cambria Math" panose="02040503050406030204" pitchFamily="18" charset="0"/>
                            </a:rPr>
                          </m:ctrlPr>
                        </m:sSupPr>
                        <m:e>
                          <m:r>
                            <a:rPr lang="en-AU" sz="7200" b="0" i="1" baseline="-25000" smtClean="0">
                              <a:latin typeface="Cambria Math" panose="02040503050406030204" pitchFamily="18" charset="0"/>
                            </a:rPr>
                            <m:t>0</m:t>
                          </m:r>
                        </m:e>
                        <m:sup>
                          <m:r>
                            <a:rPr lang="en-AU" sz="7200" b="0" i="1" smtClean="0">
                              <a:latin typeface="Cambria Math" panose="02040503050406030204" pitchFamily="18" charset="0"/>
                            </a:rPr>
                            <m:t>2</m:t>
                          </m:r>
                        </m:sup>
                      </m:sSup>
                      <m:r>
                        <a:rPr lang="en-AU" sz="7200" b="0" i="1" smtClean="0">
                          <a:latin typeface="Cambria Math" panose="02040503050406030204" pitchFamily="18" charset="0"/>
                        </a:rPr>
                        <m:t>+2</m:t>
                      </m:r>
                      <m:acc>
                        <m:accPr>
                          <m:chr m:val="⃗"/>
                          <m:ctrlPr>
                            <a:rPr lang="en-AU" sz="7200" b="0" i="1" smtClean="0">
                              <a:latin typeface="Cambria Math" panose="02040503050406030204" pitchFamily="18" charset="0"/>
                            </a:rPr>
                          </m:ctrlPr>
                        </m:accPr>
                        <m:e>
                          <m:r>
                            <a:rPr lang="en-AU" sz="7200" b="0" i="1" smtClean="0">
                              <a:latin typeface="Cambria Math" panose="02040503050406030204" pitchFamily="18" charset="0"/>
                            </a:rPr>
                            <m:t>𝑎</m:t>
                          </m:r>
                        </m:e>
                      </m:acc>
                      <m:acc>
                        <m:accPr>
                          <m:chr m:val="⃗"/>
                          <m:ctrlPr>
                            <a:rPr lang="en-AU" sz="7200" b="0" i="1" smtClean="0">
                              <a:latin typeface="Cambria Math" panose="02040503050406030204" pitchFamily="18" charset="0"/>
                            </a:rPr>
                          </m:ctrlPr>
                        </m:accPr>
                        <m:e>
                          <m:r>
                            <a:rPr lang="en-AU" sz="7200" b="0" i="1" smtClean="0">
                              <a:latin typeface="Cambria Math" panose="02040503050406030204" pitchFamily="18" charset="0"/>
                            </a:rPr>
                            <m:t>𝑠</m:t>
                          </m:r>
                        </m:e>
                      </m:acc>
                    </m:oMath>
                  </m:oMathPara>
                </a14:m>
                <a:endParaRPr lang="en-AU" sz="7200" dirty="0">
                  <a:latin typeface="Monotype Corsiva" panose="03010101010201010101" pitchFamily="66" charset="0"/>
                </a:endParaRP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691788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Example without rearrangement</a:t>
            </a:r>
          </a:p>
        </p:txBody>
      </p:sp>
      <p:sp>
        <p:nvSpPr>
          <p:cNvPr id="3" name="Content Placeholder 2"/>
          <p:cNvSpPr>
            <a:spLocks noGrp="1"/>
          </p:cNvSpPr>
          <p:nvPr>
            <p:ph idx="1"/>
          </p:nvPr>
        </p:nvSpPr>
        <p:spPr/>
        <p:txBody>
          <a:bodyPr/>
          <a:lstStyle/>
          <a:p>
            <a:r>
              <a:rPr lang="en-AU" dirty="0"/>
              <a:t>What is the velocity of a car that has accelerated for 20m at 3ms</a:t>
            </a:r>
            <a:r>
              <a:rPr lang="en-AU" baseline="30000" dirty="0"/>
              <a:t>-2</a:t>
            </a:r>
            <a:r>
              <a:rPr lang="en-AU" dirty="0"/>
              <a:t>, having been rolling at 4ms</a:t>
            </a:r>
            <a:r>
              <a:rPr lang="en-AU" baseline="30000" dirty="0"/>
              <a:t>-1</a:t>
            </a:r>
            <a:r>
              <a:rPr lang="en-AU" dirty="0"/>
              <a:t> at the time you first observed it?</a:t>
            </a:r>
          </a:p>
        </p:txBody>
      </p:sp>
    </p:spTree>
    <p:extLst>
      <p:ext uri="{BB962C8B-B14F-4D97-AF65-F5344CB8AC3E}">
        <p14:creationId xmlns:p14="http://schemas.microsoft.com/office/powerpoint/2010/main" val="15621421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Example with re-arrangement</a:t>
            </a:r>
          </a:p>
        </p:txBody>
      </p:sp>
      <p:sp>
        <p:nvSpPr>
          <p:cNvPr id="3" name="Content Placeholder 2"/>
          <p:cNvSpPr>
            <a:spLocks noGrp="1"/>
          </p:cNvSpPr>
          <p:nvPr>
            <p:ph idx="1"/>
          </p:nvPr>
        </p:nvSpPr>
        <p:spPr/>
        <p:txBody>
          <a:bodyPr/>
          <a:lstStyle/>
          <a:p>
            <a:r>
              <a:rPr lang="en-AU" dirty="0"/>
              <a:t>What distance has a rock fallen if when you see it, it is falling at 290ms</a:t>
            </a:r>
            <a:r>
              <a:rPr lang="en-AU" baseline="30000" dirty="0"/>
              <a:t>-1</a:t>
            </a:r>
          </a:p>
        </p:txBody>
      </p:sp>
    </p:spTree>
    <p:extLst>
      <p:ext uri="{BB962C8B-B14F-4D97-AF65-F5344CB8AC3E}">
        <p14:creationId xmlns:p14="http://schemas.microsoft.com/office/powerpoint/2010/main" val="1741626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DA024-C373-4F9A-B681-F90706070FA8}"/>
              </a:ext>
            </a:extLst>
          </p:cNvPr>
          <p:cNvSpPr>
            <a:spLocks noGrp="1"/>
          </p:cNvSpPr>
          <p:nvPr>
            <p:ph type="title"/>
          </p:nvPr>
        </p:nvSpPr>
        <p:spPr/>
        <p:txBody>
          <a:bodyPr/>
          <a:lstStyle/>
          <a:p>
            <a:r>
              <a:rPr lang="en-AU" dirty="0"/>
              <a:t>Scalars vs Vectors</a:t>
            </a:r>
          </a:p>
        </p:txBody>
      </p:sp>
      <p:graphicFrame>
        <p:nvGraphicFramePr>
          <p:cNvPr id="4" name="Table 4">
            <a:extLst>
              <a:ext uri="{FF2B5EF4-FFF2-40B4-BE49-F238E27FC236}">
                <a16:creationId xmlns:a16="http://schemas.microsoft.com/office/drawing/2014/main" id="{74BB0DE7-4EE6-4F72-92F9-210D79D1F0AA}"/>
              </a:ext>
            </a:extLst>
          </p:cNvPr>
          <p:cNvGraphicFramePr>
            <a:graphicFrameLocks noGrp="1"/>
          </p:cNvGraphicFramePr>
          <p:nvPr>
            <p:ph idx="1"/>
            <p:extLst>
              <p:ext uri="{D42A27DB-BD31-4B8C-83A1-F6EECF244321}">
                <p14:modId xmlns:p14="http://schemas.microsoft.com/office/powerpoint/2010/main" val="3862240203"/>
              </p:ext>
            </p:extLst>
          </p:nvPr>
        </p:nvGraphicFramePr>
        <p:xfrm>
          <a:off x="1484313" y="1695450"/>
          <a:ext cx="10018712" cy="1828800"/>
        </p:xfrm>
        <a:graphic>
          <a:graphicData uri="http://schemas.openxmlformats.org/drawingml/2006/table">
            <a:tbl>
              <a:tblPr firstRow="1" bandRow="1">
                <a:tableStyleId>{5C22544A-7EE6-4342-B048-85BDC9FD1C3A}</a:tableStyleId>
              </a:tblPr>
              <a:tblGrid>
                <a:gridCol w="5009356">
                  <a:extLst>
                    <a:ext uri="{9D8B030D-6E8A-4147-A177-3AD203B41FA5}">
                      <a16:colId xmlns:a16="http://schemas.microsoft.com/office/drawing/2014/main" val="2647828255"/>
                    </a:ext>
                  </a:extLst>
                </a:gridCol>
                <a:gridCol w="5009356">
                  <a:extLst>
                    <a:ext uri="{9D8B030D-6E8A-4147-A177-3AD203B41FA5}">
                      <a16:colId xmlns:a16="http://schemas.microsoft.com/office/drawing/2014/main" val="3718208126"/>
                    </a:ext>
                  </a:extLst>
                </a:gridCol>
              </a:tblGrid>
              <a:tr h="370840">
                <a:tc>
                  <a:txBody>
                    <a:bodyPr/>
                    <a:lstStyle/>
                    <a:p>
                      <a:pPr algn="ctr"/>
                      <a:r>
                        <a:rPr lang="en-AU" sz="2400" dirty="0"/>
                        <a:t>Scalar</a:t>
                      </a:r>
                    </a:p>
                  </a:txBody>
                  <a:tcPr/>
                </a:tc>
                <a:tc>
                  <a:txBody>
                    <a:bodyPr/>
                    <a:lstStyle/>
                    <a:p>
                      <a:pPr algn="ctr"/>
                      <a:r>
                        <a:rPr lang="en-AU" sz="2400" dirty="0"/>
                        <a:t>Vector</a:t>
                      </a:r>
                    </a:p>
                  </a:txBody>
                  <a:tcPr/>
                </a:tc>
                <a:extLst>
                  <a:ext uri="{0D108BD9-81ED-4DB2-BD59-A6C34878D82A}">
                    <a16:rowId xmlns:a16="http://schemas.microsoft.com/office/drawing/2014/main" val="33734430"/>
                  </a:ext>
                </a:extLst>
              </a:tr>
              <a:tr h="370840">
                <a:tc>
                  <a:txBody>
                    <a:bodyPr/>
                    <a:lstStyle/>
                    <a:p>
                      <a:pPr algn="ctr"/>
                      <a:r>
                        <a:rPr lang="en-AU" sz="2400" dirty="0"/>
                        <a:t>Distance</a:t>
                      </a:r>
                    </a:p>
                  </a:txBody>
                  <a:tcPr/>
                </a:tc>
                <a:tc>
                  <a:txBody>
                    <a:bodyPr/>
                    <a:lstStyle/>
                    <a:p>
                      <a:pPr algn="ctr"/>
                      <a:r>
                        <a:rPr lang="en-AU" sz="2400" dirty="0"/>
                        <a:t>Displacement</a:t>
                      </a:r>
                    </a:p>
                  </a:txBody>
                  <a:tcPr/>
                </a:tc>
                <a:extLst>
                  <a:ext uri="{0D108BD9-81ED-4DB2-BD59-A6C34878D82A}">
                    <a16:rowId xmlns:a16="http://schemas.microsoft.com/office/drawing/2014/main" val="1887087345"/>
                  </a:ext>
                </a:extLst>
              </a:tr>
              <a:tr h="370840">
                <a:tc>
                  <a:txBody>
                    <a:bodyPr/>
                    <a:lstStyle/>
                    <a:p>
                      <a:pPr algn="ctr"/>
                      <a:r>
                        <a:rPr lang="en-AU" sz="2400" dirty="0"/>
                        <a:t>Speed</a:t>
                      </a:r>
                    </a:p>
                  </a:txBody>
                  <a:tcPr/>
                </a:tc>
                <a:tc>
                  <a:txBody>
                    <a:bodyPr/>
                    <a:lstStyle/>
                    <a:p>
                      <a:pPr algn="ctr"/>
                      <a:r>
                        <a:rPr lang="en-AU" sz="2400" dirty="0"/>
                        <a:t>Velocity</a:t>
                      </a:r>
                    </a:p>
                  </a:txBody>
                  <a:tcPr/>
                </a:tc>
                <a:extLst>
                  <a:ext uri="{0D108BD9-81ED-4DB2-BD59-A6C34878D82A}">
                    <a16:rowId xmlns:a16="http://schemas.microsoft.com/office/drawing/2014/main" val="1003601760"/>
                  </a:ext>
                </a:extLst>
              </a:tr>
              <a:tr h="370840">
                <a:tc>
                  <a:txBody>
                    <a:bodyPr/>
                    <a:lstStyle/>
                    <a:p>
                      <a:pPr algn="ctr"/>
                      <a:endParaRPr lang="en-AU" sz="2400" dirty="0"/>
                    </a:p>
                  </a:txBody>
                  <a:tcPr/>
                </a:tc>
                <a:tc>
                  <a:txBody>
                    <a:bodyPr/>
                    <a:lstStyle/>
                    <a:p>
                      <a:pPr algn="ctr"/>
                      <a:endParaRPr lang="en-AU" sz="2400" dirty="0"/>
                    </a:p>
                  </a:txBody>
                  <a:tcPr/>
                </a:tc>
                <a:extLst>
                  <a:ext uri="{0D108BD9-81ED-4DB2-BD59-A6C34878D82A}">
                    <a16:rowId xmlns:a16="http://schemas.microsoft.com/office/drawing/2014/main" val="3451644426"/>
                  </a:ext>
                </a:extLst>
              </a:tr>
            </a:tbl>
          </a:graphicData>
        </a:graphic>
      </p:graphicFrame>
    </p:spTree>
    <p:extLst>
      <p:ext uri="{BB962C8B-B14F-4D97-AF65-F5344CB8AC3E}">
        <p14:creationId xmlns:p14="http://schemas.microsoft.com/office/powerpoint/2010/main" val="2578630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3 Equations </a:t>
            </a:r>
            <a:r>
              <a:rPr lang="en-AU"/>
              <a:t>of Motion</a:t>
            </a:r>
            <a:endParaRPr lang="en-AU"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buNone/>
                </a:pPr>
                <a:endParaRPr lang="en-AU"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𝑣</m:t>
                          </m:r>
                        </m:e>
                      </m:acc>
                      <m:r>
                        <a:rPr lang="en-AU" i="1">
                          <a:latin typeface="Cambria Math" panose="02040503050406030204" pitchFamily="18" charset="0"/>
                        </a:rPr>
                        <m:t>=</m:t>
                      </m:r>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r>
                        <a:rPr lang="en-AU" i="1">
                          <a:latin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𝑎</m:t>
                          </m:r>
                        </m:e>
                      </m:acc>
                      <m:r>
                        <a:rPr lang="en-AU" i="1">
                          <a:latin typeface="Cambria Math" panose="02040503050406030204" pitchFamily="18" charset="0"/>
                        </a:rPr>
                        <m:t>𝑡</m:t>
                      </m:r>
                    </m:oMath>
                  </m:oMathPara>
                </a14:m>
                <a:endParaRPr lang="en-AU" i="1" dirty="0">
                  <a:latin typeface="Cambria Math" panose="02040503050406030204" pitchFamily="18" charset="0"/>
                </a:endParaRPr>
              </a:p>
              <a:p>
                <a:pPr marL="0" indent="0">
                  <a:buNone/>
                </a:pPr>
                <a:endParaRPr lang="en-AU" sz="1100" i="1" dirty="0">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acc>
                        <m:accPr>
                          <m:chr m:val="⃗"/>
                          <m:ctrlPr>
                            <a:rPr lang="en-AU" i="1">
                              <a:latin typeface="Cambria Math" panose="02040503050406030204" pitchFamily="18" charset="0"/>
                            </a:rPr>
                          </m:ctrlPr>
                        </m:accPr>
                        <m:e>
                          <m:r>
                            <a:rPr lang="en-AU" i="1">
                              <a:latin typeface="Cambria Math" panose="02040503050406030204" pitchFamily="18" charset="0"/>
                            </a:rPr>
                            <m:t>𝑠</m:t>
                          </m:r>
                        </m:e>
                      </m:acc>
                      <m:r>
                        <a:rPr lang="en-AU" i="1">
                          <a:latin typeface="Cambria Math" panose="02040503050406030204" pitchFamily="18" charset="0"/>
                        </a:rPr>
                        <m:t>=</m:t>
                      </m:r>
                      <m:sSub>
                        <m:sSubPr>
                          <m:ctrlPr>
                            <a:rPr lang="en-AU" i="1">
                              <a:latin typeface="Cambria Math" panose="02040503050406030204" pitchFamily="18" charset="0"/>
                            </a:rPr>
                          </m:ctrlPr>
                        </m:sSub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b>
                          <m:r>
                            <a:rPr lang="en-AU" i="1">
                              <a:latin typeface="Cambria Math" panose="02040503050406030204" pitchFamily="18" charset="0"/>
                            </a:rPr>
                            <m:t>0</m:t>
                          </m:r>
                        </m:sub>
                      </m:sSub>
                      <m:r>
                        <a:rPr lang="en-AU" i="1">
                          <a:latin typeface="Cambria Math" panose="02040503050406030204" pitchFamily="18" charset="0"/>
                        </a:rPr>
                        <m:t>𝑡</m:t>
                      </m:r>
                      <m:r>
                        <a:rPr lang="en-AU" i="1">
                          <a:latin typeface="Cambria Math" panose="02040503050406030204" pitchFamily="18" charset="0"/>
                        </a:rPr>
                        <m:t>+</m:t>
                      </m:r>
                      <m:f>
                        <m:fPr>
                          <m:ctrlPr>
                            <a:rPr lang="en-AU" i="1">
                              <a:latin typeface="Cambria Math" panose="02040503050406030204" pitchFamily="18" charset="0"/>
                            </a:rPr>
                          </m:ctrlPr>
                        </m:fPr>
                        <m:num>
                          <m:r>
                            <a:rPr lang="en-AU" i="1">
                              <a:latin typeface="Cambria Math" panose="02040503050406030204" pitchFamily="18" charset="0"/>
                            </a:rPr>
                            <m:t>1</m:t>
                          </m:r>
                        </m:num>
                        <m:den>
                          <m:r>
                            <a:rPr lang="en-AU" i="1">
                              <a:latin typeface="Cambria Math" panose="02040503050406030204" pitchFamily="18" charset="0"/>
                            </a:rPr>
                            <m:t>2</m:t>
                          </m:r>
                        </m:den>
                      </m:f>
                      <m:acc>
                        <m:accPr>
                          <m:chr m:val="⃗"/>
                          <m:ctrlPr>
                            <a:rPr lang="en-AU" i="1">
                              <a:latin typeface="Cambria Math" panose="02040503050406030204" pitchFamily="18" charset="0"/>
                            </a:rPr>
                          </m:ctrlPr>
                        </m:accPr>
                        <m:e>
                          <m:r>
                            <a:rPr lang="en-AU" i="1">
                              <a:latin typeface="Cambria Math" panose="02040503050406030204" pitchFamily="18" charset="0"/>
                            </a:rPr>
                            <m:t>𝑎</m:t>
                          </m:r>
                        </m:e>
                      </m:acc>
                      <m:sSup>
                        <m:sSupPr>
                          <m:ctrlPr>
                            <a:rPr lang="en-AU" i="1">
                              <a:latin typeface="Cambria Math" panose="02040503050406030204" pitchFamily="18" charset="0"/>
                            </a:rPr>
                          </m:ctrlPr>
                        </m:sSupPr>
                        <m:e>
                          <m:r>
                            <a:rPr lang="en-AU" i="1">
                              <a:latin typeface="Cambria Math" panose="02040503050406030204" pitchFamily="18" charset="0"/>
                            </a:rPr>
                            <m:t>𝑡</m:t>
                          </m:r>
                        </m:e>
                        <m:sup>
                          <m:r>
                            <a:rPr lang="en-AU" i="1">
                              <a:latin typeface="Cambria Math" panose="02040503050406030204" pitchFamily="18" charset="0"/>
                            </a:rPr>
                            <m:t>2</m:t>
                          </m:r>
                        </m:sup>
                      </m:sSup>
                    </m:oMath>
                  </m:oMathPara>
                </a14:m>
                <a:endParaRPr lang="en-AU" sz="1600" dirty="0">
                  <a:latin typeface="Monotype Corsiva" panose="03010101010201010101" pitchFamily="66" charset="0"/>
                </a:endParaRPr>
              </a:p>
              <a:p>
                <a:pPr marL="0" indent="0" algn="ctr">
                  <a:buNone/>
                </a:pPr>
                <a:endParaRPr lang="en-AU" sz="1600" dirty="0">
                  <a:latin typeface="Monotype Corsiva" panose="03010101010201010101" pitchFamily="66" charset="0"/>
                </a:endParaRPr>
              </a:p>
              <a:p>
                <a:pPr marL="0" indent="0">
                  <a:buNone/>
                </a:pPr>
                <a14:m>
                  <m:oMathPara xmlns:m="http://schemas.openxmlformats.org/officeDocument/2006/math">
                    <m:oMathParaPr>
                      <m:jc m:val="centerGroup"/>
                    </m:oMathParaPr>
                    <m:oMath xmlns:m="http://schemas.openxmlformats.org/officeDocument/2006/math">
                      <m:sSup>
                        <m:sSupPr>
                          <m:ctrlPr>
                            <a:rPr lang="en-AU" i="1">
                              <a:latin typeface="Cambria Math" panose="02040503050406030204" pitchFamily="18" charset="0"/>
                            </a:rPr>
                          </m:ctrlPr>
                        </m:sSupPr>
                        <m:e>
                          <m:acc>
                            <m:accPr>
                              <m:chr m:val="⃗"/>
                              <m:ctrlPr>
                                <a:rPr lang="en-AU" i="1">
                                  <a:latin typeface="Cambria Math" panose="02040503050406030204" pitchFamily="18" charset="0"/>
                                </a:rPr>
                              </m:ctrlPr>
                            </m:accPr>
                            <m:e>
                              <m:r>
                                <a:rPr lang="en-AU" i="1">
                                  <a:latin typeface="Cambria Math" panose="02040503050406030204" pitchFamily="18" charset="0"/>
                                </a:rPr>
                                <m:t>𝑣</m:t>
                              </m:r>
                            </m:e>
                          </m:acc>
                        </m:e>
                        <m:sup>
                          <m:r>
                            <a:rPr lang="en-AU" i="1">
                              <a:latin typeface="Cambria Math" panose="02040503050406030204" pitchFamily="18" charset="0"/>
                            </a:rPr>
                            <m:t>2</m:t>
                          </m:r>
                        </m:sup>
                      </m:sSup>
                      <m:r>
                        <a:rPr lang="en-AU" i="1">
                          <a:latin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𝑣</m:t>
                          </m:r>
                        </m:e>
                      </m:acc>
                      <m:sSup>
                        <m:sSupPr>
                          <m:ctrlPr>
                            <a:rPr lang="en-AU" i="1">
                              <a:latin typeface="Cambria Math" panose="02040503050406030204" pitchFamily="18" charset="0"/>
                            </a:rPr>
                          </m:ctrlPr>
                        </m:sSupPr>
                        <m:e>
                          <m:r>
                            <a:rPr lang="en-AU" i="1" baseline="-25000">
                              <a:latin typeface="Cambria Math" panose="02040503050406030204" pitchFamily="18" charset="0"/>
                            </a:rPr>
                            <m:t>0</m:t>
                          </m:r>
                        </m:e>
                        <m:sup>
                          <m:r>
                            <a:rPr lang="en-AU" i="1">
                              <a:latin typeface="Cambria Math" panose="02040503050406030204" pitchFamily="18" charset="0"/>
                            </a:rPr>
                            <m:t>2</m:t>
                          </m:r>
                        </m:sup>
                      </m:sSup>
                      <m:r>
                        <a:rPr lang="en-AU" i="1">
                          <a:latin typeface="Cambria Math" panose="02040503050406030204" pitchFamily="18" charset="0"/>
                        </a:rPr>
                        <m:t>+2</m:t>
                      </m:r>
                      <m:acc>
                        <m:accPr>
                          <m:chr m:val="⃗"/>
                          <m:ctrlPr>
                            <a:rPr lang="en-AU" i="1">
                              <a:latin typeface="Cambria Math" panose="02040503050406030204" pitchFamily="18" charset="0"/>
                            </a:rPr>
                          </m:ctrlPr>
                        </m:accPr>
                        <m:e>
                          <m:r>
                            <a:rPr lang="en-AU" i="1">
                              <a:latin typeface="Cambria Math" panose="02040503050406030204" pitchFamily="18" charset="0"/>
                            </a:rPr>
                            <m:t>𝑎</m:t>
                          </m:r>
                        </m:e>
                      </m:acc>
                      <m:acc>
                        <m:accPr>
                          <m:chr m:val="⃗"/>
                          <m:ctrlPr>
                            <a:rPr lang="en-AU" i="1">
                              <a:latin typeface="Cambria Math" panose="02040503050406030204" pitchFamily="18" charset="0"/>
                            </a:rPr>
                          </m:ctrlPr>
                        </m:accPr>
                        <m:e>
                          <m:r>
                            <a:rPr lang="en-AU" i="1">
                              <a:latin typeface="Cambria Math" panose="02040503050406030204" pitchFamily="18" charset="0"/>
                            </a:rPr>
                            <m:t>𝑠</m:t>
                          </m:r>
                        </m:e>
                      </m:acc>
                    </m:oMath>
                  </m:oMathPara>
                </a14:m>
                <a:endParaRPr lang="en-AU"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12999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4EA3-DD6D-47F5-B87E-EFBDF6D4AE7B}"/>
              </a:ext>
            </a:extLst>
          </p:cNvPr>
          <p:cNvSpPr>
            <a:spLocks noGrp="1"/>
          </p:cNvSpPr>
          <p:nvPr>
            <p:ph type="title"/>
          </p:nvPr>
        </p:nvSpPr>
        <p:spPr/>
        <p:txBody>
          <a:bodyPr/>
          <a:lstStyle/>
          <a:p>
            <a:r>
              <a:rPr lang="en-AU" dirty="0"/>
              <a:t>Speed (scalar)</a:t>
            </a:r>
          </a:p>
        </p:txBody>
      </p:sp>
      <p:sp>
        <p:nvSpPr>
          <p:cNvPr id="3" name="Content Placeholder 2">
            <a:extLst>
              <a:ext uri="{FF2B5EF4-FFF2-40B4-BE49-F238E27FC236}">
                <a16:creationId xmlns:a16="http://schemas.microsoft.com/office/drawing/2014/main" id="{8C06BAA4-95E0-4F6E-95DA-FEBBAE4CFAC3}"/>
              </a:ext>
            </a:extLst>
          </p:cNvPr>
          <p:cNvSpPr>
            <a:spLocks noGrp="1"/>
          </p:cNvSpPr>
          <p:nvPr>
            <p:ph idx="1"/>
          </p:nvPr>
        </p:nvSpPr>
        <p:spPr/>
        <p:txBody>
          <a:bodyPr/>
          <a:lstStyle/>
          <a:p>
            <a:r>
              <a:rPr lang="en-AU" dirty="0"/>
              <a:t>Speed vs Average Speed</a:t>
            </a:r>
          </a:p>
          <a:p>
            <a:pPr lvl="1"/>
            <a:r>
              <a:rPr lang="en-AU" dirty="0"/>
              <a:t>At any point as you drive to Melbourne, your speed (according to your speedo) may reach 110kph</a:t>
            </a:r>
          </a:p>
          <a:p>
            <a:pPr lvl="1"/>
            <a:r>
              <a:rPr lang="en-AU" dirty="0"/>
              <a:t>However, when you get to Melbourne and calculate your average speed (based on total distance covered divided by total time taken), you may find the average speed is only 90kph</a:t>
            </a:r>
          </a:p>
          <a:p>
            <a:pPr lvl="1"/>
            <a:r>
              <a:rPr lang="en-AU" dirty="0"/>
              <a:t>Note; speed and average speed are scalars and therefore do not have a direction</a:t>
            </a:r>
          </a:p>
        </p:txBody>
      </p:sp>
    </p:spTree>
    <p:extLst>
      <p:ext uri="{BB962C8B-B14F-4D97-AF65-F5344CB8AC3E}">
        <p14:creationId xmlns:p14="http://schemas.microsoft.com/office/powerpoint/2010/main" val="405187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B564B-A054-4A01-B992-B40404D12164}"/>
              </a:ext>
            </a:extLst>
          </p:cNvPr>
          <p:cNvSpPr>
            <a:spLocks noGrp="1"/>
          </p:cNvSpPr>
          <p:nvPr>
            <p:ph type="title"/>
          </p:nvPr>
        </p:nvSpPr>
        <p:spPr/>
        <p:txBody>
          <a:bodyPr/>
          <a:lstStyle/>
          <a:p>
            <a:r>
              <a:rPr lang="en-AU" dirty="0"/>
              <a:t>Velocity (vector)</a:t>
            </a:r>
          </a:p>
        </p:txBody>
      </p:sp>
      <p:sp>
        <p:nvSpPr>
          <p:cNvPr id="3" name="Content Placeholder 2">
            <a:extLst>
              <a:ext uri="{FF2B5EF4-FFF2-40B4-BE49-F238E27FC236}">
                <a16:creationId xmlns:a16="http://schemas.microsoft.com/office/drawing/2014/main" id="{1CB534D1-6583-4415-B262-35344B42E4AB}"/>
              </a:ext>
            </a:extLst>
          </p:cNvPr>
          <p:cNvSpPr>
            <a:spLocks noGrp="1"/>
          </p:cNvSpPr>
          <p:nvPr>
            <p:ph idx="1"/>
          </p:nvPr>
        </p:nvSpPr>
        <p:spPr/>
        <p:txBody>
          <a:bodyPr/>
          <a:lstStyle/>
          <a:p>
            <a:r>
              <a:rPr lang="en-AU" dirty="0"/>
              <a:t>Velocity vs Instantaneous Velocity</a:t>
            </a:r>
          </a:p>
          <a:p>
            <a:pPr lvl="1"/>
            <a:r>
              <a:rPr lang="en-AU" dirty="0"/>
              <a:t>At any point as you drive to Melbourne, your Instantaneous Velocity (according to your speedo AND a compass) may be 30.6ms</a:t>
            </a:r>
            <a:r>
              <a:rPr lang="en-AU" baseline="30000" dirty="0"/>
              <a:t>-1</a:t>
            </a:r>
            <a:r>
              <a:rPr lang="en-AU" dirty="0"/>
              <a:t> to the East</a:t>
            </a:r>
          </a:p>
          <a:p>
            <a:pPr lvl="1"/>
            <a:r>
              <a:rPr lang="en-AU" dirty="0"/>
              <a:t>However, when you get to Melbourne and calculate your velocity (based on the displacement of Melbourne From Adelaide divided by change in time from start to finish), you may find the velocity is 25ms</a:t>
            </a:r>
            <a:r>
              <a:rPr lang="en-AU" baseline="30000" dirty="0"/>
              <a:t>-1</a:t>
            </a:r>
          </a:p>
          <a:p>
            <a:pPr lvl="1"/>
            <a:r>
              <a:rPr lang="en-AU" dirty="0"/>
              <a:t>Note; we use quite different terminology between speed and velocity.</a:t>
            </a:r>
          </a:p>
          <a:p>
            <a:endParaRPr lang="en-AU" dirty="0"/>
          </a:p>
        </p:txBody>
      </p:sp>
    </p:spTree>
    <p:extLst>
      <p:ext uri="{BB962C8B-B14F-4D97-AF65-F5344CB8AC3E}">
        <p14:creationId xmlns:p14="http://schemas.microsoft.com/office/powerpoint/2010/main" val="1532292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953F6-FF4F-4DA1-9722-C657A10EEA36}"/>
              </a:ext>
            </a:extLst>
          </p:cNvPr>
          <p:cNvSpPr>
            <a:spLocks noGrp="1"/>
          </p:cNvSpPr>
          <p:nvPr>
            <p:ph type="title"/>
          </p:nvPr>
        </p:nvSpPr>
        <p:spPr/>
        <p:txBody>
          <a:bodyPr/>
          <a:lstStyle/>
          <a:p>
            <a:r>
              <a:rPr lang="en-AU" dirty="0"/>
              <a:t>The starting point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359FF3C-3466-4EE0-8F0A-36CF31713981}"/>
                  </a:ext>
                </a:extLst>
              </p:cNvPr>
              <p:cNvSpPr>
                <a:spLocks noGrp="1"/>
              </p:cNvSpPr>
              <p:nvPr>
                <p:ph idx="1"/>
              </p:nvPr>
            </p:nvSpPr>
            <p:spPr/>
            <p:txBody>
              <a:bodyPr/>
              <a:lstStyle/>
              <a:p>
                <a:pPr marL="0" indent="0" algn="ctr" eaLnBrk="1" hangingPunct="1">
                  <a:lnSpc>
                    <a:spcPct val="150000"/>
                  </a:lnSpc>
                  <a:buNone/>
                </a:pPr>
                <a:r>
                  <a:rPr lang="en-US" altLang="en-US" dirty="0"/>
                  <a:t>The</a:t>
                </a:r>
                <a:r>
                  <a:rPr lang="en-US" altLang="en-US" sz="2800" dirty="0"/>
                  <a:t> definition of average velocity</a:t>
                </a:r>
              </a:p>
              <a:p>
                <a:pPr marL="0" indent="0" algn="ctr" eaLnBrk="1" hangingPunct="1">
                  <a:lnSpc>
                    <a:spcPct val="150000"/>
                  </a:lnSpc>
                  <a:buNone/>
                </a:pPr>
                <a:r>
                  <a:rPr lang="en-AU" sz="2800" dirty="0"/>
                  <a:t> </a:t>
                </a:r>
                <a14:m>
                  <m:oMath xmlns:m="http://schemas.openxmlformats.org/officeDocument/2006/math">
                    <m:acc>
                      <m:accPr>
                        <m:chr m:val="⃗"/>
                        <m:ctrlPr>
                          <a:rPr lang="en-AU" sz="2000" i="1" smtClean="0">
                            <a:solidFill>
                              <a:srgbClr val="002060"/>
                            </a:solidFill>
                            <a:latin typeface="Cambria Math" panose="02040503050406030204" pitchFamily="18" charset="0"/>
                          </a:rPr>
                        </m:ctrlPr>
                      </m:accPr>
                      <m:e>
                        <m:r>
                          <a:rPr lang="en-AU" sz="2000" i="1">
                            <a:solidFill>
                              <a:srgbClr val="002060"/>
                            </a:solidFill>
                            <a:latin typeface="Cambria Math" panose="02040503050406030204" pitchFamily="18" charset="0"/>
                          </a:rPr>
                          <m:t>𝑣</m:t>
                        </m:r>
                      </m:e>
                    </m:acc>
                    <m:r>
                      <a:rPr lang="en-AU" sz="2000" i="1">
                        <a:solidFill>
                          <a:srgbClr val="002060"/>
                        </a:solidFill>
                        <a:latin typeface="Cambria Math" panose="02040503050406030204" pitchFamily="18" charset="0"/>
                      </a:rPr>
                      <m:t>=</m:t>
                    </m:r>
                    <m:f>
                      <m:fPr>
                        <m:ctrlPr>
                          <a:rPr lang="en-AU" sz="2000" i="1">
                            <a:solidFill>
                              <a:srgbClr val="002060"/>
                            </a:solidFill>
                            <a:latin typeface="Cambria Math" panose="02040503050406030204" pitchFamily="18" charset="0"/>
                          </a:rPr>
                        </m:ctrlPr>
                      </m:fPr>
                      <m:num>
                        <m:r>
                          <a:rPr lang="en-AU" sz="2000" i="1">
                            <a:solidFill>
                              <a:srgbClr val="002060"/>
                            </a:solidFill>
                            <a:latin typeface="Cambria Math" panose="02040503050406030204" pitchFamily="18" charset="0"/>
                          </a:rPr>
                          <m:t>∆</m:t>
                        </m:r>
                        <m:r>
                          <a:rPr lang="en-AU" sz="2000" i="1">
                            <a:solidFill>
                              <a:srgbClr val="002060"/>
                            </a:solidFill>
                            <a:latin typeface="Cambria Math" panose="02040503050406030204" pitchFamily="18" charset="0"/>
                          </a:rPr>
                          <m:t>𝑠</m:t>
                        </m:r>
                      </m:num>
                      <m:den>
                        <m:r>
                          <a:rPr lang="en-AU" sz="2000" i="1">
                            <a:solidFill>
                              <a:srgbClr val="002060"/>
                            </a:solidFill>
                            <a:latin typeface="Cambria Math" panose="02040503050406030204" pitchFamily="18" charset="0"/>
                          </a:rPr>
                          <m:t>∆</m:t>
                        </m:r>
                        <m:r>
                          <a:rPr lang="en-AU" sz="2000" i="1">
                            <a:solidFill>
                              <a:srgbClr val="002060"/>
                            </a:solidFill>
                            <a:latin typeface="Cambria Math" panose="02040503050406030204" pitchFamily="18" charset="0"/>
                          </a:rPr>
                          <m:t>𝑡</m:t>
                        </m:r>
                      </m:den>
                    </m:f>
                    <m:r>
                      <a:rPr lang="en-AU" sz="2000" i="1">
                        <a:solidFill>
                          <a:srgbClr val="002060"/>
                        </a:solidFill>
                        <a:latin typeface="Cambria Math" panose="02040503050406030204" pitchFamily="18" charset="0"/>
                      </a:rPr>
                      <m:t>=</m:t>
                    </m:r>
                    <m:f>
                      <m:fPr>
                        <m:ctrlPr>
                          <a:rPr lang="en-AU" sz="2000" i="1">
                            <a:solidFill>
                              <a:srgbClr val="002060"/>
                            </a:solidFill>
                            <a:latin typeface="Cambria Math" panose="02040503050406030204" pitchFamily="18" charset="0"/>
                          </a:rPr>
                        </m:ctrlPr>
                      </m:fPr>
                      <m:num>
                        <m:sSub>
                          <m:sSubPr>
                            <m:ctrlPr>
                              <a:rPr lang="en-AU" sz="2000" i="1">
                                <a:solidFill>
                                  <a:srgbClr val="002060"/>
                                </a:solidFill>
                                <a:latin typeface="Cambria Math" panose="02040503050406030204" pitchFamily="18" charset="0"/>
                              </a:rPr>
                            </m:ctrlPr>
                          </m:sSubPr>
                          <m:e>
                            <m:r>
                              <a:rPr lang="en-AU" sz="2000" i="1">
                                <a:solidFill>
                                  <a:srgbClr val="002060"/>
                                </a:solidFill>
                                <a:latin typeface="Cambria Math" panose="02040503050406030204" pitchFamily="18" charset="0"/>
                              </a:rPr>
                              <m:t>𝑣</m:t>
                            </m:r>
                          </m:e>
                          <m:sub>
                            <m:r>
                              <a:rPr lang="en-AU" sz="2000" b="0" i="1" smtClean="0">
                                <a:solidFill>
                                  <a:srgbClr val="002060"/>
                                </a:solidFill>
                                <a:latin typeface="Cambria Math" panose="02040503050406030204" pitchFamily="18" charset="0"/>
                              </a:rPr>
                              <m:t>0</m:t>
                            </m:r>
                          </m:sub>
                        </m:sSub>
                        <m:r>
                          <a:rPr lang="en-AU" sz="2000" i="1">
                            <a:solidFill>
                              <a:srgbClr val="002060"/>
                            </a:solidFill>
                            <a:latin typeface="Cambria Math" panose="02040503050406030204" pitchFamily="18" charset="0"/>
                          </a:rPr>
                          <m:t>+</m:t>
                        </m:r>
                        <m:r>
                          <a:rPr lang="en-AU" sz="2000" b="0" i="1" smtClean="0">
                            <a:solidFill>
                              <a:srgbClr val="002060"/>
                            </a:solidFill>
                            <a:latin typeface="Cambria Math" panose="02040503050406030204" pitchFamily="18" charset="0"/>
                          </a:rPr>
                          <m:t>𝑣</m:t>
                        </m:r>
                      </m:num>
                      <m:den>
                        <m:r>
                          <a:rPr lang="en-AU" sz="2000" i="1">
                            <a:solidFill>
                              <a:srgbClr val="002060"/>
                            </a:solidFill>
                            <a:latin typeface="Cambria Math" panose="02040503050406030204" pitchFamily="18" charset="0"/>
                          </a:rPr>
                          <m:t>2</m:t>
                        </m:r>
                      </m:den>
                    </m:f>
                  </m:oMath>
                </a14:m>
                <a:endParaRPr lang="en-AU" sz="2800" dirty="0"/>
              </a:p>
              <a:p>
                <a:pPr marL="0" indent="0" algn="ctr" eaLnBrk="1" hangingPunct="1">
                  <a:lnSpc>
                    <a:spcPct val="150000"/>
                  </a:lnSpc>
                  <a:buNone/>
                </a:pPr>
                <a:r>
                  <a:rPr lang="en-US" altLang="en-US" dirty="0"/>
                  <a:t>The</a:t>
                </a:r>
                <a:r>
                  <a:rPr lang="en-US" altLang="en-US" sz="2800" dirty="0"/>
                  <a:t> definition of </a:t>
                </a:r>
                <a:r>
                  <a:rPr lang="en-AU" altLang="en-US" sz="2800" dirty="0"/>
                  <a:t>average acceleration</a:t>
                </a:r>
              </a:p>
              <a:p>
                <a:pPr marL="0" indent="0" algn="ctr" eaLnBrk="1" hangingPunct="1">
                  <a:lnSpc>
                    <a:spcPct val="150000"/>
                  </a:lnSpc>
                  <a:buNone/>
                </a:pPr>
                <a14:m>
                  <m:oMathPara xmlns:m="http://schemas.openxmlformats.org/officeDocument/2006/math">
                    <m:oMathParaPr>
                      <m:jc m:val="centerGroup"/>
                    </m:oMathParaPr>
                    <m:oMath xmlns:m="http://schemas.openxmlformats.org/officeDocument/2006/math">
                      <m:acc>
                        <m:accPr>
                          <m:chr m:val="⃗"/>
                          <m:ctrlPr>
                            <a:rPr lang="en-AU" sz="1800" i="1" smtClean="0">
                              <a:solidFill>
                                <a:srgbClr val="002060"/>
                              </a:solidFill>
                              <a:latin typeface="Cambria Math" panose="02040503050406030204" pitchFamily="18" charset="0"/>
                            </a:rPr>
                          </m:ctrlPr>
                        </m:accPr>
                        <m:e>
                          <m:r>
                            <a:rPr lang="en-AU" sz="1800" i="1">
                              <a:solidFill>
                                <a:srgbClr val="002060"/>
                              </a:solidFill>
                              <a:latin typeface="Cambria Math" panose="02040503050406030204" pitchFamily="18" charset="0"/>
                            </a:rPr>
                            <m:t>𝑎</m:t>
                          </m:r>
                        </m:e>
                      </m:acc>
                      <m:r>
                        <a:rPr lang="en-AU" sz="1800" i="1">
                          <a:solidFill>
                            <a:srgbClr val="002060"/>
                          </a:solidFill>
                          <a:latin typeface="Cambria Math" panose="02040503050406030204" pitchFamily="18" charset="0"/>
                        </a:rPr>
                        <m:t>=</m:t>
                      </m:r>
                      <m:f>
                        <m:fPr>
                          <m:ctrlPr>
                            <a:rPr lang="en-AU" sz="1800" i="1">
                              <a:solidFill>
                                <a:srgbClr val="002060"/>
                              </a:solidFill>
                              <a:latin typeface="Cambria Math" panose="02040503050406030204" pitchFamily="18" charset="0"/>
                            </a:rPr>
                          </m:ctrlPr>
                        </m:fPr>
                        <m:num>
                          <m:r>
                            <a:rPr lang="en-AU" sz="1800" i="1">
                              <a:solidFill>
                                <a:srgbClr val="002060"/>
                              </a:solidFill>
                              <a:latin typeface="Cambria Math" panose="02040503050406030204" pitchFamily="18" charset="0"/>
                            </a:rPr>
                            <m:t>∆</m:t>
                          </m:r>
                          <m:r>
                            <a:rPr lang="en-AU" sz="1800" i="1">
                              <a:solidFill>
                                <a:srgbClr val="002060"/>
                              </a:solidFill>
                              <a:latin typeface="Cambria Math" panose="02040503050406030204" pitchFamily="18" charset="0"/>
                            </a:rPr>
                            <m:t>𝑣</m:t>
                          </m:r>
                        </m:num>
                        <m:den>
                          <m:r>
                            <a:rPr lang="en-AU" sz="1800" i="1">
                              <a:solidFill>
                                <a:srgbClr val="002060"/>
                              </a:solidFill>
                              <a:latin typeface="Cambria Math" panose="02040503050406030204" pitchFamily="18" charset="0"/>
                            </a:rPr>
                            <m:t>∆</m:t>
                          </m:r>
                          <m:r>
                            <a:rPr lang="en-AU" sz="1800" i="1">
                              <a:solidFill>
                                <a:srgbClr val="002060"/>
                              </a:solidFill>
                              <a:latin typeface="Cambria Math" panose="02040503050406030204" pitchFamily="18" charset="0"/>
                            </a:rPr>
                            <m:t>𝑡</m:t>
                          </m:r>
                        </m:den>
                      </m:f>
                      <m:r>
                        <a:rPr lang="en-AU" sz="1800" i="1">
                          <a:solidFill>
                            <a:srgbClr val="002060"/>
                          </a:solidFill>
                          <a:latin typeface="Cambria Math" panose="02040503050406030204" pitchFamily="18" charset="0"/>
                        </a:rPr>
                        <m:t>=</m:t>
                      </m:r>
                      <m:f>
                        <m:fPr>
                          <m:ctrlPr>
                            <a:rPr lang="en-AU" sz="1800" i="1">
                              <a:solidFill>
                                <a:srgbClr val="002060"/>
                              </a:solidFill>
                              <a:latin typeface="Cambria Math" panose="02040503050406030204" pitchFamily="18" charset="0"/>
                            </a:rPr>
                          </m:ctrlPr>
                        </m:fPr>
                        <m:num>
                          <m:r>
                            <a:rPr lang="en-AU" sz="1800" b="0" i="1" smtClean="0">
                              <a:solidFill>
                                <a:srgbClr val="002060"/>
                              </a:solidFill>
                              <a:latin typeface="Cambria Math" panose="02040503050406030204" pitchFamily="18" charset="0"/>
                            </a:rPr>
                            <m:t>𝑣</m:t>
                          </m:r>
                          <m:r>
                            <a:rPr lang="en-AU" sz="1800" i="1">
                              <a:solidFill>
                                <a:srgbClr val="002060"/>
                              </a:solidFill>
                              <a:latin typeface="Cambria Math" panose="02040503050406030204" pitchFamily="18" charset="0"/>
                            </a:rPr>
                            <m:t>−</m:t>
                          </m:r>
                          <m:sSub>
                            <m:sSubPr>
                              <m:ctrlPr>
                                <a:rPr lang="en-AU" sz="1800" i="1">
                                  <a:solidFill>
                                    <a:srgbClr val="002060"/>
                                  </a:solidFill>
                                  <a:latin typeface="Cambria Math" panose="02040503050406030204" pitchFamily="18" charset="0"/>
                                </a:rPr>
                              </m:ctrlPr>
                            </m:sSubPr>
                            <m:e>
                              <m:r>
                                <a:rPr lang="en-AU" sz="1800" i="1">
                                  <a:solidFill>
                                    <a:srgbClr val="002060"/>
                                  </a:solidFill>
                                  <a:latin typeface="Cambria Math" panose="02040503050406030204" pitchFamily="18" charset="0"/>
                                </a:rPr>
                                <m:t>𝑣</m:t>
                              </m:r>
                            </m:e>
                            <m:sub>
                              <m:r>
                                <a:rPr lang="en-AU" sz="1800" b="0" i="1" smtClean="0">
                                  <a:solidFill>
                                    <a:srgbClr val="002060"/>
                                  </a:solidFill>
                                  <a:latin typeface="Cambria Math" panose="02040503050406030204" pitchFamily="18" charset="0"/>
                                </a:rPr>
                                <m:t>0</m:t>
                              </m:r>
                            </m:sub>
                          </m:sSub>
                        </m:num>
                        <m:den>
                          <m:r>
                            <a:rPr lang="en-AU" sz="1800" i="1">
                              <a:solidFill>
                                <a:srgbClr val="002060"/>
                              </a:solidFill>
                              <a:latin typeface="Cambria Math" panose="02040503050406030204" pitchFamily="18" charset="0"/>
                            </a:rPr>
                            <m:t>∆</m:t>
                          </m:r>
                          <m:r>
                            <a:rPr lang="en-AU" sz="1800" i="1">
                              <a:solidFill>
                                <a:srgbClr val="002060"/>
                              </a:solidFill>
                              <a:latin typeface="Cambria Math" panose="02040503050406030204" pitchFamily="18" charset="0"/>
                            </a:rPr>
                            <m:t>𝑡</m:t>
                          </m:r>
                        </m:den>
                      </m:f>
                    </m:oMath>
                  </m:oMathPara>
                </a14:m>
                <a:endParaRPr lang="en-AU" dirty="0"/>
              </a:p>
            </p:txBody>
          </p:sp>
        </mc:Choice>
        <mc:Fallback>
          <p:sp>
            <p:nvSpPr>
              <p:cNvPr id="3" name="Content Placeholder 2">
                <a:extLst>
                  <a:ext uri="{FF2B5EF4-FFF2-40B4-BE49-F238E27FC236}">
                    <a16:creationId xmlns:a16="http://schemas.microsoft.com/office/drawing/2014/main" id="{E359FF3C-3466-4EE0-8F0A-36CF31713981}"/>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4048203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Always use SI units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484310" y="2020529"/>
                <a:ext cx="10018713" cy="3770671"/>
              </a:xfrm>
            </p:spPr>
            <p:txBody>
              <a:bodyPr>
                <a:normAutofit lnSpcReduction="10000"/>
              </a:bodyPr>
              <a:lstStyle/>
              <a:p>
                <a:r>
                  <a:rPr lang="en-AU" dirty="0"/>
                  <a:t>Displacement in metres (m)</a:t>
                </a:r>
              </a:p>
              <a:p>
                <a:r>
                  <a:rPr lang="en-AU" dirty="0"/>
                  <a:t>Time in seconds (s)</a:t>
                </a:r>
              </a:p>
              <a:p>
                <a:r>
                  <a:rPr lang="en-AU" dirty="0"/>
                  <a:t>Thus</a:t>
                </a:r>
              </a:p>
              <a:p>
                <a:pPr lvl="1"/>
                <a:r>
                  <a:rPr lang="en-AU" dirty="0"/>
                  <a:t>Velocity is in </a:t>
                </a:r>
                <a14:m>
                  <m:oMath xmlns:m="http://schemas.openxmlformats.org/officeDocument/2006/math">
                    <m:r>
                      <a:rPr lang="en-AU" b="0" i="1" smtClean="0">
                        <a:latin typeface="Cambria Math" panose="02040503050406030204" pitchFamily="18" charset="0"/>
                      </a:rPr>
                      <m:t>𝑚</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𝑠</m:t>
                        </m:r>
                      </m:e>
                      <m:sup>
                        <m:r>
                          <a:rPr lang="en-AU" b="0" i="1" smtClean="0">
                            <a:latin typeface="Cambria Math" panose="02040503050406030204" pitchFamily="18" charset="0"/>
                          </a:rPr>
                          <m:t>−1</m:t>
                        </m:r>
                      </m:sup>
                    </m:sSup>
                    <m:r>
                      <a:rPr lang="en-AU" b="0" i="1" smtClean="0">
                        <a:latin typeface="Cambria Math" panose="02040503050406030204" pitchFamily="18" charset="0"/>
                      </a:rPr>
                      <m:t> </m:t>
                    </m:r>
                  </m:oMath>
                </a14:m>
                <a:endParaRPr lang="en-AU" b="0" dirty="0"/>
              </a:p>
              <a:p>
                <a:pPr lvl="1"/>
                <a:r>
                  <a:rPr lang="en-AU" dirty="0"/>
                  <a:t>Acceleration is in </a:t>
                </a:r>
                <a14:m>
                  <m:oMath xmlns:m="http://schemas.openxmlformats.org/officeDocument/2006/math">
                    <m:r>
                      <a:rPr lang="en-AU" b="0" i="1" smtClean="0">
                        <a:latin typeface="Cambria Math" panose="02040503050406030204" pitchFamily="18" charset="0"/>
                      </a:rPr>
                      <m:t>𝑚</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𝑠</m:t>
                        </m:r>
                      </m:e>
                      <m:sup>
                        <m:r>
                          <a:rPr lang="en-AU" b="0" i="1" smtClean="0">
                            <a:latin typeface="Cambria Math" panose="02040503050406030204" pitchFamily="18" charset="0"/>
                          </a:rPr>
                          <m:t>−2</m:t>
                        </m:r>
                      </m:sup>
                    </m:sSup>
                  </m:oMath>
                </a14:m>
                <a:endParaRPr lang="en-AU" dirty="0"/>
              </a:p>
              <a:p>
                <a:endParaRPr lang="en-AU" dirty="0"/>
              </a:p>
              <a:p>
                <a:r>
                  <a:rPr lang="en-AU" dirty="0"/>
                  <a:t>If not, convert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484310" y="2020529"/>
                <a:ext cx="10018713" cy="3770671"/>
              </a:xfrm>
              <a:blipFill>
                <a:blip r:embed="rId2"/>
                <a:stretch>
                  <a:fillRect l="-2007" t="-7270" b="-2908"/>
                </a:stretch>
              </a:blipFill>
            </p:spPr>
            <p:txBody>
              <a:bodyPr/>
              <a:lstStyle/>
              <a:p>
                <a:r>
                  <a:rPr lang="en-AU">
                    <a:noFill/>
                  </a:rPr>
                  <a:t> </a:t>
                </a:r>
              </a:p>
            </p:txBody>
          </p:sp>
        </mc:Fallback>
      </mc:AlternateContent>
    </p:spTree>
    <p:extLst>
      <p:ext uri="{BB962C8B-B14F-4D97-AF65-F5344CB8AC3E}">
        <p14:creationId xmlns:p14="http://schemas.microsoft.com/office/powerpoint/2010/main" val="3027249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9402E-B80C-4885-8856-05D674B3BFBC}"/>
              </a:ext>
            </a:extLst>
          </p:cNvPr>
          <p:cNvSpPr>
            <a:spLocks noGrp="1"/>
          </p:cNvSpPr>
          <p:nvPr>
            <p:ph type="title"/>
          </p:nvPr>
        </p:nvSpPr>
        <p:spPr/>
        <p:txBody>
          <a:bodyPr/>
          <a:lstStyle/>
          <a:p>
            <a:r>
              <a:rPr lang="en-AU" dirty="0"/>
              <a:t>Graphic representations   (s/t  graph)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E6769E0-3E98-4338-AF4F-2569A777AE27}"/>
                  </a:ext>
                </a:extLst>
              </p:cNvPr>
              <p:cNvSpPr>
                <a:spLocks noGrp="1"/>
              </p:cNvSpPr>
              <p:nvPr>
                <p:ph idx="1"/>
              </p:nvPr>
            </p:nvSpPr>
            <p:spPr>
              <a:xfrm>
                <a:off x="1209368" y="1696065"/>
                <a:ext cx="5206181" cy="4095135"/>
              </a:xfrm>
            </p:spPr>
            <p:txBody>
              <a:bodyPr/>
              <a:lstStyle/>
              <a:p>
                <a:r>
                  <a:rPr lang="en-AU" dirty="0">
                    <a:solidFill>
                      <a:srgbClr val="FF0000"/>
                    </a:solidFill>
                  </a:rPr>
                  <a:t>Line 1</a:t>
                </a:r>
              </a:p>
              <a:p>
                <a:pPr lvl="1"/>
                <a:r>
                  <a:rPr lang="en-AU" dirty="0">
                    <a:solidFill>
                      <a:srgbClr val="FF0000"/>
                    </a:solidFill>
                  </a:rPr>
                  <a:t>It is at the starting point (</a:t>
                </a:r>
                <a14:m>
                  <m:oMath xmlns:m="http://schemas.openxmlformats.org/officeDocument/2006/math">
                    <m:acc>
                      <m:accPr>
                        <m:chr m:val="⃗"/>
                        <m:ctrlPr>
                          <a:rPr lang="en-AU" i="1" smtClean="0">
                            <a:solidFill>
                              <a:srgbClr val="FF0000"/>
                            </a:solidFill>
                            <a:latin typeface="Cambria Math" panose="02040503050406030204" pitchFamily="18" charset="0"/>
                          </a:rPr>
                        </m:ctrlPr>
                      </m:accPr>
                      <m:e>
                        <m:r>
                          <a:rPr lang="en-AU" b="0" i="1" smtClean="0">
                            <a:solidFill>
                              <a:srgbClr val="FF0000"/>
                            </a:solidFill>
                            <a:latin typeface="Cambria Math" panose="02040503050406030204" pitchFamily="18" charset="0"/>
                          </a:rPr>
                          <m:t>𝑠</m:t>
                        </m:r>
                      </m:e>
                    </m:acc>
                    <m:r>
                      <a:rPr lang="en-AU" b="0" i="1" smtClean="0">
                        <a:solidFill>
                          <a:srgbClr val="FF0000"/>
                        </a:solidFill>
                        <a:latin typeface="Cambria Math" panose="02040503050406030204" pitchFamily="18" charset="0"/>
                      </a:rPr>
                      <m:t>=0</m:t>
                    </m:r>
                    <m:r>
                      <a:rPr lang="en-AU" b="0" i="1" smtClean="0">
                        <a:solidFill>
                          <a:srgbClr val="FF0000"/>
                        </a:solidFill>
                        <a:latin typeface="Cambria Math" panose="02040503050406030204" pitchFamily="18" charset="0"/>
                      </a:rPr>
                      <m:t>𝑚</m:t>
                    </m:r>
                  </m:oMath>
                </a14:m>
                <a:r>
                  <a:rPr lang="en-AU" dirty="0">
                    <a:solidFill>
                      <a:srgbClr val="FF0000"/>
                    </a:solidFill>
                  </a:rPr>
                  <a:t>)</a:t>
                </a:r>
              </a:p>
              <a:p>
                <a:pPr lvl="1"/>
                <a:r>
                  <a:rPr lang="en-AU" dirty="0">
                    <a:solidFill>
                      <a:srgbClr val="FF0000"/>
                    </a:solidFill>
                  </a:rPr>
                  <a:t>Displacement does not change</a:t>
                </a:r>
              </a:p>
              <a:p>
                <a:pPr lvl="1"/>
                <a:r>
                  <a:rPr lang="en-AU" dirty="0">
                    <a:solidFill>
                      <a:srgbClr val="FF0000"/>
                    </a:solidFill>
                  </a:rPr>
                  <a:t>Velocity </a:t>
                </a:r>
                <a14:m>
                  <m:oMath xmlns:m="http://schemas.openxmlformats.org/officeDocument/2006/math">
                    <m:r>
                      <a:rPr lang="en-AU" b="0" i="1" smtClean="0">
                        <a:solidFill>
                          <a:srgbClr val="FF0000"/>
                        </a:solidFill>
                        <a:latin typeface="Cambria Math" panose="02040503050406030204" pitchFamily="18" charset="0"/>
                      </a:rPr>
                      <m:t>=0</m:t>
                    </m:r>
                    <m:r>
                      <a:rPr lang="en-AU" b="0" i="1" smtClean="0">
                        <a:solidFill>
                          <a:srgbClr val="FF0000"/>
                        </a:solidFill>
                        <a:latin typeface="Cambria Math" panose="02040503050406030204" pitchFamily="18" charset="0"/>
                      </a:rPr>
                      <m:t>𝑚</m:t>
                    </m:r>
                    <m:sSup>
                      <m:sSupPr>
                        <m:ctrlPr>
                          <a:rPr lang="en-AU" b="0" i="1" smtClean="0">
                            <a:solidFill>
                              <a:srgbClr val="FF0000"/>
                            </a:solidFill>
                            <a:latin typeface="Cambria Math" panose="02040503050406030204" pitchFamily="18" charset="0"/>
                          </a:rPr>
                        </m:ctrlPr>
                      </m:sSupPr>
                      <m:e>
                        <m:r>
                          <a:rPr lang="en-AU" b="0" i="1" smtClean="0">
                            <a:solidFill>
                              <a:srgbClr val="FF0000"/>
                            </a:solidFill>
                            <a:latin typeface="Cambria Math" panose="02040503050406030204" pitchFamily="18" charset="0"/>
                          </a:rPr>
                          <m:t>𝑠</m:t>
                        </m:r>
                      </m:e>
                      <m:sup>
                        <m:r>
                          <a:rPr lang="en-AU" b="0" i="1" smtClean="0">
                            <a:solidFill>
                              <a:srgbClr val="FF0000"/>
                            </a:solidFill>
                            <a:latin typeface="Cambria Math" panose="02040503050406030204" pitchFamily="18" charset="0"/>
                          </a:rPr>
                          <m:t>−1</m:t>
                        </m:r>
                      </m:sup>
                    </m:sSup>
                  </m:oMath>
                </a14:m>
                <a:endParaRPr lang="en-AU" b="0" dirty="0">
                  <a:solidFill>
                    <a:srgbClr val="FF0000"/>
                  </a:solidFill>
                </a:endParaRPr>
              </a:p>
              <a:p>
                <a:pPr lvl="1"/>
                <a:r>
                  <a:rPr lang="en-AU" dirty="0">
                    <a:solidFill>
                      <a:srgbClr val="FF0000"/>
                    </a:solidFill>
                  </a:rPr>
                  <a:t>Acceleration </a:t>
                </a:r>
                <a14:m>
                  <m:oMath xmlns:m="http://schemas.openxmlformats.org/officeDocument/2006/math">
                    <m:r>
                      <a:rPr lang="en-AU" b="0" i="1" smtClean="0">
                        <a:solidFill>
                          <a:srgbClr val="FF0000"/>
                        </a:solidFill>
                        <a:latin typeface="Cambria Math" panose="02040503050406030204" pitchFamily="18" charset="0"/>
                      </a:rPr>
                      <m:t>=0</m:t>
                    </m:r>
                    <m:r>
                      <a:rPr lang="en-AU" b="0" i="1" smtClean="0">
                        <a:solidFill>
                          <a:srgbClr val="FF0000"/>
                        </a:solidFill>
                        <a:latin typeface="Cambria Math" panose="02040503050406030204" pitchFamily="18" charset="0"/>
                      </a:rPr>
                      <m:t>𝑚</m:t>
                    </m:r>
                    <m:sSup>
                      <m:sSupPr>
                        <m:ctrlPr>
                          <a:rPr lang="en-AU" b="0" i="1" smtClean="0">
                            <a:solidFill>
                              <a:srgbClr val="FF0000"/>
                            </a:solidFill>
                            <a:latin typeface="Cambria Math" panose="02040503050406030204" pitchFamily="18" charset="0"/>
                          </a:rPr>
                        </m:ctrlPr>
                      </m:sSupPr>
                      <m:e>
                        <m:r>
                          <a:rPr lang="en-AU" b="0" i="1" smtClean="0">
                            <a:solidFill>
                              <a:srgbClr val="FF0000"/>
                            </a:solidFill>
                            <a:latin typeface="Cambria Math" panose="02040503050406030204" pitchFamily="18" charset="0"/>
                          </a:rPr>
                          <m:t>𝑠</m:t>
                        </m:r>
                      </m:e>
                      <m:sup>
                        <m:r>
                          <a:rPr lang="en-AU" b="0" i="1" smtClean="0">
                            <a:solidFill>
                              <a:srgbClr val="FF0000"/>
                            </a:solidFill>
                            <a:latin typeface="Cambria Math" panose="02040503050406030204" pitchFamily="18" charset="0"/>
                          </a:rPr>
                          <m:t>−2</m:t>
                        </m:r>
                      </m:sup>
                    </m:sSup>
                  </m:oMath>
                </a14:m>
                <a:endParaRPr lang="en-AU" dirty="0"/>
              </a:p>
              <a:p>
                <a:pPr lvl="1"/>
                <a:endParaRPr lang="en-AU" dirty="0"/>
              </a:p>
            </p:txBody>
          </p:sp>
        </mc:Choice>
        <mc:Fallback>
          <p:sp>
            <p:nvSpPr>
              <p:cNvPr id="3" name="Content Placeholder 2">
                <a:extLst>
                  <a:ext uri="{FF2B5EF4-FFF2-40B4-BE49-F238E27FC236}">
                    <a16:creationId xmlns:a16="http://schemas.microsoft.com/office/drawing/2014/main" id="{BE6769E0-3E98-4338-AF4F-2569A777AE27}"/>
                  </a:ext>
                </a:extLst>
              </p:cNvPr>
              <p:cNvSpPr>
                <a:spLocks noGrp="1" noRot="1" noChangeAspect="1" noMove="1" noResize="1" noEditPoints="1" noAdjustHandles="1" noChangeArrowheads="1" noChangeShapeType="1" noTextEdit="1"/>
              </p:cNvSpPr>
              <p:nvPr>
                <p:ph idx="1"/>
              </p:nvPr>
            </p:nvSpPr>
            <p:spPr>
              <a:xfrm>
                <a:off x="1209368" y="1696065"/>
                <a:ext cx="5206181" cy="4095135"/>
              </a:xfrm>
              <a:blipFill>
                <a:blip r:embed="rId2"/>
                <a:stretch>
                  <a:fillRect l="-3864" t="-5804" r="-703"/>
                </a:stretch>
              </a:blipFill>
            </p:spPr>
            <p:txBody>
              <a:bodyPr/>
              <a:lstStyle/>
              <a:p>
                <a:r>
                  <a:rPr lang="en-AU">
                    <a:noFill/>
                  </a:rPr>
                  <a:t> </a:t>
                </a:r>
              </a:p>
            </p:txBody>
          </p:sp>
        </mc:Fallback>
      </mc:AlternateContent>
      <p:pic>
        <p:nvPicPr>
          <p:cNvPr id="5" name="Picture 4">
            <a:extLst>
              <a:ext uri="{FF2B5EF4-FFF2-40B4-BE49-F238E27FC236}">
                <a16:creationId xmlns:a16="http://schemas.microsoft.com/office/drawing/2014/main" id="{4F577524-2EE7-4C89-BF39-49733AC8A8D0}"/>
              </a:ext>
            </a:extLst>
          </p:cNvPr>
          <p:cNvPicPr>
            <a:picLocks noChangeAspect="1"/>
          </p:cNvPicPr>
          <p:nvPr/>
        </p:nvPicPr>
        <p:blipFill>
          <a:blip r:embed="rId3"/>
          <a:stretch>
            <a:fillRect/>
          </a:stretch>
        </p:blipFill>
        <p:spPr>
          <a:xfrm>
            <a:off x="6612078" y="1566143"/>
            <a:ext cx="5435004" cy="4406954"/>
          </a:xfrm>
          <a:prstGeom prst="rect">
            <a:avLst/>
          </a:prstGeom>
        </p:spPr>
      </p:pic>
    </p:spTree>
    <p:extLst>
      <p:ext uri="{BB962C8B-B14F-4D97-AF65-F5344CB8AC3E}">
        <p14:creationId xmlns:p14="http://schemas.microsoft.com/office/powerpoint/2010/main" val="22365847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docProps/app.xml><?xml version="1.0" encoding="utf-8"?>
<Properties xmlns="http://schemas.openxmlformats.org/officeDocument/2006/extended-properties" xmlns:vt="http://schemas.openxmlformats.org/officeDocument/2006/docPropsVTypes">
  <Template>Parallax</Template>
  <TotalTime>583</TotalTime>
  <Words>1459</Words>
  <Application>Microsoft Office PowerPoint</Application>
  <PresentationFormat>Widescreen</PresentationFormat>
  <Paragraphs>201</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Cambria Math</vt:lpstr>
      <vt:lpstr>Corbel</vt:lpstr>
      <vt:lpstr>Monotype Corsiva</vt:lpstr>
      <vt:lpstr>Parallax</vt:lpstr>
      <vt:lpstr>Motion under constant acceleration</vt:lpstr>
      <vt:lpstr>Equations work with</vt:lpstr>
      <vt:lpstr>The ‘arrow’</vt:lpstr>
      <vt:lpstr>Scalars vs Vectors</vt:lpstr>
      <vt:lpstr>Speed (scalar)</vt:lpstr>
      <vt:lpstr>Velocity (vector)</vt:lpstr>
      <vt:lpstr>The starting point</vt:lpstr>
      <vt:lpstr>Always use SI units</vt:lpstr>
      <vt:lpstr>Graphic representations   (s/t  graph)</vt:lpstr>
      <vt:lpstr>Graphic representations (s/t  graph)</vt:lpstr>
      <vt:lpstr>Graphic representations (s/t  graph)</vt:lpstr>
      <vt:lpstr>Graphic representations (s/t  graph)</vt:lpstr>
      <vt:lpstr>Graphic representations (s/t  graph)</vt:lpstr>
      <vt:lpstr>The s/t graph</vt:lpstr>
      <vt:lpstr>Break</vt:lpstr>
      <vt:lpstr>The velocity / time graph</vt:lpstr>
      <vt:lpstr>The v/t graph</vt:lpstr>
      <vt:lpstr>The v/t graph</vt:lpstr>
      <vt:lpstr>The v/t graph</vt:lpstr>
      <vt:lpstr>The v/t graph</vt:lpstr>
      <vt:lpstr>The v/t graph</vt:lpstr>
      <vt:lpstr>Recap on slope</vt:lpstr>
      <vt:lpstr>Time for another break</vt:lpstr>
      <vt:lpstr>Galileo</vt:lpstr>
      <vt:lpstr>Equation 1</vt:lpstr>
      <vt:lpstr>Example without re-arrangement</vt:lpstr>
      <vt:lpstr>Solution structure</vt:lpstr>
      <vt:lpstr>Solution structure 2</vt:lpstr>
      <vt:lpstr>Solution structure 3</vt:lpstr>
      <vt:lpstr>Solution without notation</vt:lpstr>
      <vt:lpstr>Example with re-arrangement</vt:lpstr>
      <vt:lpstr>The solution</vt:lpstr>
      <vt:lpstr>Significant figures note</vt:lpstr>
      <vt:lpstr>Equation 2</vt:lpstr>
      <vt:lpstr>Example without rearrangement</vt:lpstr>
      <vt:lpstr>Example with rearrangement</vt:lpstr>
      <vt:lpstr>Equation 3</vt:lpstr>
      <vt:lpstr>Example without rearrangement</vt:lpstr>
      <vt:lpstr>Example with re-arrangement</vt:lpstr>
      <vt:lpstr>The 3 Equations of Motion</vt:lpstr>
    </vt:vector>
  </TitlesOfParts>
  <Company>Immanuel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equations of motion</dc:title>
  <dc:creator>Ian Dewey</dc:creator>
  <cp:lastModifiedBy>Ian Dewey</cp:lastModifiedBy>
  <cp:revision>12</cp:revision>
  <dcterms:created xsi:type="dcterms:W3CDTF">2018-02-11T22:39:02Z</dcterms:created>
  <dcterms:modified xsi:type="dcterms:W3CDTF">2020-12-02T04:57:06Z</dcterms:modified>
</cp:coreProperties>
</file>