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1"/>
  </p:sldMasterIdLst>
  <p:notesMasterIdLst>
    <p:notesMasterId r:id="rId19"/>
  </p:notesMasterIdLst>
  <p:sldIdLst>
    <p:sldId id="364" r:id="rId2"/>
    <p:sldId id="366" r:id="rId3"/>
    <p:sldId id="334" r:id="rId4"/>
    <p:sldId id="367" r:id="rId5"/>
    <p:sldId id="335" r:id="rId6"/>
    <p:sldId id="336" r:id="rId7"/>
    <p:sldId id="337" r:id="rId8"/>
    <p:sldId id="338" r:id="rId9"/>
    <p:sldId id="339" r:id="rId10"/>
    <p:sldId id="342" r:id="rId11"/>
    <p:sldId id="343" r:id="rId12"/>
    <p:sldId id="341" r:id="rId13"/>
    <p:sldId id="345" r:id="rId14"/>
    <p:sldId id="350" r:id="rId15"/>
    <p:sldId id="352" r:id="rId16"/>
    <p:sldId id="365" r:id="rId17"/>
    <p:sldId id="353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D36740-8C4A-4A9C-80EA-557667F68970}" v="121" dt="2020-11-04T09:26:19.5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2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an Dewey" userId="cdd3f6ac-04b7-4508-bc39-df8ba05dc742" providerId="ADAL" clId="{34D36740-8C4A-4A9C-80EA-557667F68970}"/>
    <pc:docChg chg="undo custSel addSld delSld modSld sldOrd modMainMaster">
      <pc:chgData name="Ian Dewey" userId="cdd3f6ac-04b7-4508-bc39-df8ba05dc742" providerId="ADAL" clId="{34D36740-8C4A-4A9C-80EA-557667F68970}" dt="2020-11-04T09:30:40.237" v="1567" actId="47"/>
      <pc:docMkLst>
        <pc:docMk/>
      </pc:docMkLst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256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257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259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260"/>
        </pc:sldMkLst>
      </pc:sldChg>
      <pc:sldChg chg="modSp add del mod">
        <pc:chgData name="Ian Dewey" userId="cdd3f6ac-04b7-4508-bc39-df8ba05dc742" providerId="ADAL" clId="{34D36740-8C4A-4A9C-80EA-557667F68970}" dt="2020-10-26T04:33:26.613" v="502" actId="2696"/>
        <pc:sldMkLst>
          <pc:docMk/>
          <pc:sldMk cId="0" sldId="261"/>
        </pc:sldMkLst>
        <pc:spChg chg="mod">
          <ac:chgData name="Ian Dewey" userId="cdd3f6ac-04b7-4508-bc39-df8ba05dc742" providerId="ADAL" clId="{34D36740-8C4A-4A9C-80EA-557667F68970}" dt="2020-10-23T00:53:24.246" v="69" actId="20577"/>
          <ac:spMkLst>
            <pc:docMk/>
            <pc:sldMk cId="0" sldId="261"/>
            <ac:spMk id="51202" creationId="{00000000-0000-0000-0000-000000000000}"/>
          </ac:spMkLst>
        </pc:spChg>
        <pc:spChg chg="mod">
          <ac:chgData name="Ian Dewey" userId="cdd3f6ac-04b7-4508-bc39-df8ba05dc742" providerId="ADAL" clId="{34D36740-8C4A-4A9C-80EA-557667F68970}" dt="2020-10-23T00:54:22.563" v="145" actId="20577"/>
          <ac:spMkLst>
            <pc:docMk/>
            <pc:sldMk cId="0" sldId="261"/>
            <ac:spMk id="51203" creationId="{00000000-0000-0000-0000-000000000000}"/>
          </ac:spMkLst>
        </pc:spChg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262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263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264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265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266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267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268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269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270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271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272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273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274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275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276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277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278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279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280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281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282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283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284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285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286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287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288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289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290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291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292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293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294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295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296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297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298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299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300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301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302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303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304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305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306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307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308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309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310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311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312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313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314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315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316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317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318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319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320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321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322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323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324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325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326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327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328"/>
        </pc:sldMkLst>
      </pc:sldChg>
      <pc:sldChg chg="del">
        <pc:chgData name="Ian Dewey" userId="cdd3f6ac-04b7-4508-bc39-df8ba05dc742" providerId="ADAL" clId="{34D36740-8C4A-4A9C-80EA-557667F68970}" dt="2020-10-23T00:50:44.119" v="0" actId="47"/>
        <pc:sldMkLst>
          <pc:docMk/>
          <pc:sldMk cId="0" sldId="329"/>
        </pc:sldMkLst>
      </pc:sldChg>
      <pc:sldChg chg="modSp add del">
        <pc:chgData name="Ian Dewey" userId="cdd3f6ac-04b7-4508-bc39-df8ba05dc742" providerId="ADAL" clId="{34D36740-8C4A-4A9C-80EA-557667F68970}" dt="2020-10-26T04:33:34.937" v="503" actId="47"/>
        <pc:sldMkLst>
          <pc:docMk/>
          <pc:sldMk cId="0" sldId="330"/>
        </pc:sldMkLst>
        <pc:spChg chg="mod">
          <ac:chgData name="Ian Dewey" userId="cdd3f6ac-04b7-4508-bc39-df8ba05dc742" providerId="ADAL" clId="{34D36740-8C4A-4A9C-80EA-557667F68970}" dt="2020-10-23T00:51:11.274" v="9"/>
          <ac:spMkLst>
            <pc:docMk/>
            <pc:sldMk cId="0" sldId="330"/>
            <ac:spMk id="210946" creationId="{00000000-0000-0000-0000-000000000000}"/>
          </ac:spMkLst>
        </pc:spChg>
        <pc:spChg chg="mod">
          <ac:chgData name="Ian Dewey" userId="cdd3f6ac-04b7-4508-bc39-df8ba05dc742" providerId="ADAL" clId="{34D36740-8C4A-4A9C-80EA-557667F68970}" dt="2020-10-23T00:51:11.274" v="9"/>
          <ac:spMkLst>
            <pc:docMk/>
            <pc:sldMk cId="0" sldId="330"/>
            <ac:spMk id="210947" creationId="{00000000-0000-0000-0000-000000000000}"/>
          </ac:spMkLst>
        </pc:spChg>
      </pc:sldChg>
      <pc:sldChg chg="modSp del">
        <pc:chgData name="Ian Dewey" userId="cdd3f6ac-04b7-4508-bc39-df8ba05dc742" providerId="ADAL" clId="{34D36740-8C4A-4A9C-80EA-557667F68970}" dt="2020-10-26T04:33:36.221" v="504" actId="47"/>
        <pc:sldMkLst>
          <pc:docMk/>
          <pc:sldMk cId="0" sldId="331"/>
        </pc:sldMkLst>
        <pc:spChg chg="mod">
          <ac:chgData name="Ian Dewey" userId="cdd3f6ac-04b7-4508-bc39-df8ba05dc742" providerId="ADAL" clId="{34D36740-8C4A-4A9C-80EA-557667F68970}" dt="2020-10-23T00:51:11.274" v="9"/>
          <ac:spMkLst>
            <pc:docMk/>
            <pc:sldMk cId="0" sldId="331"/>
            <ac:spMk id="212994" creationId="{00000000-0000-0000-0000-000000000000}"/>
          </ac:spMkLst>
        </pc:spChg>
        <pc:spChg chg="mod">
          <ac:chgData name="Ian Dewey" userId="cdd3f6ac-04b7-4508-bc39-df8ba05dc742" providerId="ADAL" clId="{34D36740-8C4A-4A9C-80EA-557667F68970}" dt="2020-10-23T00:51:11.274" v="9"/>
          <ac:spMkLst>
            <pc:docMk/>
            <pc:sldMk cId="0" sldId="331"/>
            <ac:spMk id="212995" creationId="{00000000-0000-0000-0000-000000000000}"/>
          </ac:spMkLst>
        </pc:spChg>
      </pc:sldChg>
      <pc:sldChg chg="modSp del">
        <pc:chgData name="Ian Dewey" userId="cdd3f6ac-04b7-4508-bc39-df8ba05dc742" providerId="ADAL" clId="{34D36740-8C4A-4A9C-80EA-557667F68970}" dt="2020-10-26T04:33:37.444" v="505" actId="47"/>
        <pc:sldMkLst>
          <pc:docMk/>
          <pc:sldMk cId="0" sldId="332"/>
        </pc:sldMkLst>
        <pc:spChg chg="mod">
          <ac:chgData name="Ian Dewey" userId="cdd3f6ac-04b7-4508-bc39-df8ba05dc742" providerId="ADAL" clId="{34D36740-8C4A-4A9C-80EA-557667F68970}" dt="2020-10-23T00:51:11.274" v="9"/>
          <ac:spMkLst>
            <pc:docMk/>
            <pc:sldMk cId="0" sldId="332"/>
            <ac:spMk id="215042" creationId="{00000000-0000-0000-0000-000000000000}"/>
          </ac:spMkLst>
        </pc:spChg>
        <pc:spChg chg="mod">
          <ac:chgData name="Ian Dewey" userId="cdd3f6ac-04b7-4508-bc39-df8ba05dc742" providerId="ADAL" clId="{34D36740-8C4A-4A9C-80EA-557667F68970}" dt="2020-10-23T00:51:11.274" v="9"/>
          <ac:spMkLst>
            <pc:docMk/>
            <pc:sldMk cId="0" sldId="332"/>
            <ac:spMk id="215043" creationId="{00000000-0000-0000-0000-000000000000}"/>
          </ac:spMkLst>
        </pc:spChg>
      </pc:sldChg>
      <pc:sldChg chg="modSp mod">
        <pc:chgData name="Ian Dewey" userId="cdd3f6ac-04b7-4508-bc39-df8ba05dc742" providerId="ADAL" clId="{34D36740-8C4A-4A9C-80EA-557667F68970}" dt="2020-10-26T04:58:50.755" v="916" actId="313"/>
        <pc:sldMkLst>
          <pc:docMk/>
          <pc:sldMk cId="0" sldId="334"/>
        </pc:sldMkLst>
        <pc:spChg chg="mod">
          <ac:chgData name="Ian Dewey" userId="cdd3f6ac-04b7-4508-bc39-df8ba05dc742" providerId="ADAL" clId="{34D36740-8C4A-4A9C-80EA-557667F68970}" dt="2020-10-26T04:51:06.586" v="713" actId="20577"/>
          <ac:spMkLst>
            <pc:docMk/>
            <pc:sldMk cId="0" sldId="334"/>
            <ac:spMk id="219138" creationId="{00000000-0000-0000-0000-000000000000}"/>
          </ac:spMkLst>
        </pc:spChg>
        <pc:spChg chg="mod">
          <ac:chgData name="Ian Dewey" userId="cdd3f6ac-04b7-4508-bc39-df8ba05dc742" providerId="ADAL" clId="{34D36740-8C4A-4A9C-80EA-557667F68970}" dt="2020-10-26T04:58:50.755" v="916" actId="313"/>
          <ac:spMkLst>
            <pc:docMk/>
            <pc:sldMk cId="0" sldId="334"/>
            <ac:spMk id="219139" creationId="{00000000-0000-0000-0000-000000000000}"/>
          </ac:spMkLst>
        </pc:spChg>
      </pc:sldChg>
      <pc:sldChg chg="addSp delSp modSp mod">
        <pc:chgData name="Ian Dewey" userId="cdd3f6ac-04b7-4508-bc39-df8ba05dc742" providerId="ADAL" clId="{34D36740-8C4A-4A9C-80EA-557667F68970}" dt="2020-10-26T04:38:48.216" v="541" actId="108"/>
        <pc:sldMkLst>
          <pc:docMk/>
          <pc:sldMk cId="0" sldId="335"/>
        </pc:sldMkLst>
        <pc:spChg chg="add del mod">
          <ac:chgData name="Ian Dewey" userId="cdd3f6ac-04b7-4508-bc39-df8ba05dc742" providerId="ADAL" clId="{34D36740-8C4A-4A9C-80EA-557667F68970}" dt="2020-10-26T04:37:52.704" v="511" actId="478"/>
          <ac:spMkLst>
            <pc:docMk/>
            <pc:sldMk cId="0" sldId="335"/>
            <ac:spMk id="5" creationId="{6554D905-7F28-4B0A-9D31-D8097C8A2523}"/>
          </ac:spMkLst>
        </pc:spChg>
        <pc:spChg chg="mod">
          <ac:chgData name="Ian Dewey" userId="cdd3f6ac-04b7-4508-bc39-df8ba05dc742" providerId="ADAL" clId="{34D36740-8C4A-4A9C-80EA-557667F68970}" dt="2020-10-26T04:38:48.216" v="541" actId="108"/>
          <ac:spMkLst>
            <pc:docMk/>
            <pc:sldMk cId="0" sldId="335"/>
            <ac:spMk id="221186" creationId="{00000000-0000-0000-0000-000000000000}"/>
          </ac:spMkLst>
        </pc:spChg>
        <pc:spChg chg="del mod">
          <ac:chgData name="Ian Dewey" userId="cdd3f6ac-04b7-4508-bc39-df8ba05dc742" providerId="ADAL" clId="{34D36740-8C4A-4A9C-80EA-557667F68970}" dt="2020-10-26T04:37:46.489" v="510" actId="478"/>
          <ac:spMkLst>
            <pc:docMk/>
            <pc:sldMk cId="0" sldId="335"/>
            <ac:spMk id="221187" creationId="{00000000-0000-0000-0000-000000000000}"/>
          </ac:spMkLst>
        </pc:spChg>
        <pc:spChg chg="del mod">
          <ac:chgData name="Ian Dewey" userId="cdd3f6ac-04b7-4508-bc39-df8ba05dc742" providerId="ADAL" clId="{34D36740-8C4A-4A9C-80EA-557667F68970}" dt="2020-10-26T04:38:02.408" v="513" actId="478"/>
          <ac:spMkLst>
            <pc:docMk/>
            <pc:sldMk cId="0" sldId="335"/>
            <ac:spMk id="221188" creationId="{00000000-0000-0000-0000-000000000000}"/>
          </ac:spMkLst>
        </pc:spChg>
        <pc:graphicFrameChg chg="del">
          <ac:chgData name="Ian Dewey" userId="cdd3f6ac-04b7-4508-bc39-df8ba05dc742" providerId="ADAL" clId="{34D36740-8C4A-4A9C-80EA-557667F68970}" dt="2020-10-23T00:56:23.973" v="146" actId="478"/>
          <ac:graphicFrameMkLst>
            <pc:docMk/>
            <pc:sldMk cId="0" sldId="335"/>
            <ac:graphicFrameMk id="221201" creationId="{00000000-0000-0000-0000-000000000000}"/>
          </ac:graphicFrameMkLst>
        </pc:graphicFrameChg>
        <pc:picChg chg="add mod">
          <ac:chgData name="Ian Dewey" userId="cdd3f6ac-04b7-4508-bc39-df8ba05dc742" providerId="ADAL" clId="{34D36740-8C4A-4A9C-80EA-557667F68970}" dt="2020-10-26T04:37:56.473" v="512" actId="1076"/>
          <ac:picMkLst>
            <pc:docMk/>
            <pc:sldMk cId="0" sldId="335"/>
            <ac:picMk id="3" creationId="{2F0D457F-CE77-441E-ACB5-A3C5A34A01A8}"/>
          </ac:picMkLst>
        </pc:picChg>
        <pc:picChg chg="del">
          <ac:chgData name="Ian Dewey" userId="cdd3f6ac-04b7-4508-bc39-df8ba05dc742" providerId="ADAL" clId="{34D36740-8C4A-4A9C-80EA-557667F68970}" dt="2020-10-26T04:34:15.837" v="506" actId="478"/>
          <ac:picMkLst>
            <pc:docMk/>
            <pc:sldMk cId="0" sldId="335"/>
            <ac:picMk id="221192" creationId="{00000000-0000-0000-0000-000000000000}"/>
          </ac:picMkLst>
        </pc:picChg>
      </pc:sldChg>
      <pc:sldChg chg="addSp delSp modSp mod">
        <pc:chgData name="Ian Dewey" userId="cdd3f6ac-04b7-4508-bc39-df8ba05dc742" providerId="ADAL" clId="{34D36740-8C4A-4A9C-80EA-557667F68970}" dt="2020-10-28T09:16:07.150" v="943" actId="108"/>
        <pc:sldMkLst>
          <pc:docMk/>
          <pc:sldMk cId="0" sldId="336"/>
        </pc:sldMkLst>
        <pc:spChg chg="del">
          <ac:chgData name="Ian Dewey" userId="cdd3f6ac-04b7-4508-bc39-df8ba05dc742" providerId="ADAL" clId="{34D36740-8C4A-4A9C-80EA-557667F68970}" dt="2020-10-28T09:15:27.085" v="937" actId="478"/>
          <ac:spMkLst>
            <pc:docMk/>
            <pc:sldMk cId="0" sldId="336"/>
            <ac:spMk id="3" creationId="{00000000-0000-0000-0000-000000000000}"/>
          </ac:spMkLst>
        </pc:spChg>
        <pc:spChg chg="mod">
          <ac:chgData name="Ian Dewey" userId="cdd3f6ac-04b7-4508-bc39-df8ba05dc742" providerId="ADAL" clId="{34D36740-8C4A-4A9C-80EA-557667F68970}" dt="2020-10-28T09:15:27.085" v="937" actId="478"/>
          <ac:spMkLst>
            <pc:docMk/>
            <pc:sldMk cId="0" sldId="336"/>
            <ac:spMk id="4" creationId="{00000000-0000-0000-0000-000000000000}"/>
          </ac:spMkLst>
        </pc:spChg>
        <pc:spChg chg="mod">
          <ac:chgData name="Ian Dewey" userId="cdd3f6ac-04b7-4508-bc39-df8ba05dc742" providerId="ADAL" clId="{34D36740-8C4A-4A9C-80EA-557667F68970}" dt="2020-10-28T09:15:27.085" v="937" actId="478"/>
          <ac:spMkLst>
            <pc:docMk/>
            <pc:sldMk cId="0" sldId="336"/>
            <ac:spMk id="5" creationId="{00000000-0000-0000-0000-000000000000}"/>
          </ac:spMkLst>
        </pc:spChg>
        <pc:spChg chg="mod">
          <ac:chgData name="Ian Dewey" userId="cdd3f6ac-04b7-4508-bc39-df8ba05dc742" providerId="ADAL" clId="{34D36740-8C4A-4A9C-80EA-557667F68970}" dt="2020-10-28T09:15:27.085" v="937" actId="478"/>
          <ac:spMkLst>
            <pc:docMk/>
            <pc:sldMk cId="0" sldId="336"/>
            <ac:spMk id="6" creationId="{00000000-0000-0000-0000-000000000000}"/>
          </ac:spMkLst>
        </pc:spChg>
        <pc:spChg chg="mod">
          <ac:chgData name="Ian Dewey" userId="cdd3f6ac-04b7-4508-bc39-df8ba05dc742" providerId="ADAL" clId="{34D36740-8C4A-4A9C-80EA-557667F68970}" dt="2020-10-28T09:15:27.085" v="937" actId="478"/>
          <ac:spMkLst>
            <pc:docMk/>
            <pc:sldMk cId="0" sldId="336"/>
            <ac:spMk id="7" creationId="{00000000-0000-0000-0000-000000000000}"/>
          </ac:spMkLst>
        </pc:spChg>
        <pc:spChg chg="mod">
          <ac:chgData name="Ian Dewey" userId="cdd3f6ac-04b7-4508-bc39-df8ba05dc742" providerId="ADAL" clId="{34D36740-8C4A-4A9C-80EA-557667F68970}" dt="2020-10-28T09:15:27.085" v="937" actId="478"/>
          <ac:spMkLst>
            <pc:docMk/>
            <pc:sldMk cId="0" sldId="336"/>
            <ac:spMk id="8" creationId="{00000000-0000-0000-0000-000000000000}"/>
          </ac:spMkLst>
        </pc:spChg>
        <pc:spChg chg="mod">
          <ac:chgData name="Ian Dewey" userId="cdd3f6ac-04b7-4508-bc39-df8ba05dc742" providerId="ADAL" clId="{34D36740-8C4A-4A9C-80EA-557667F68970}" dt="2020-10-23T00:51:11.274" v="9"/>
          <ac:spMkLst>
            <pc:docMk/>
            <pc:sldMk cId="0" sldId="336"/>
            <ac:spMk id="230404" creationId="{00000000-0000-0000-0000-000000000000}"/>
          </ac:spMkLst>
        </pc:spChg>
        <pc:spChg chg="mod">
          <ac:chgData name="Ian Dewey" userId="cdd3f6ac-04b7-4508-bc39-df8ba05dc742" providerId="ADAL" clId="{34D36740-8C4A-4A9C-80EA-557667F68970}" dt="2020-10-28T09:16:07.150" v="943" actId="108"/>
          <ac:spMkLst>
            <pc:docMk/>
            <pc:sldMk cId="0" sldId="336"/>
            <ac:spMk id="230405" creationId="{00000000-0000-0000-0000-000000000000}"/>
          </ac:spMkLst>
        </pc:spChg>
        <pc:spChg chg="del mod">
          <ac:chgData name="Ian Dewey" userId="cdd3f6ac-04b7-4508-bc39-df8ba05dc742" providerId="ADAL" clId="{34D36740-8C4A-4A9C-80EA-557667F68970}" dt="2020-10-28T09:15:30.473" v="938" actId="478"/>
          <ac:spMkLst>
            <pc:docMk/>
            <pc:sldMk cId="0" sldId="336"/>
            <ac:spMk id="230406" creationId="{00000000-0000-0000-0000-000000000000}"/>
          </ac:spMkLst>
        </pc:spChg>
        <pc:grpChg chg="mod">
          <ac:chgData name="Ian Dewey" userId="cdd3f6ac-04b7-4508-bc39-df8ba05dc742" providerId="ADAL" clId="{34D36740-8C4A-4A9C-80EA-557667F68970}" dt="2020-10-28T09:15:27.085" v="937" actId="478"/>
          <ac:grpSpMkLst>
            <pc:docMk/>
            <pc:sldMk cId="0" sldId="336"/>
            <ac:grpSpMk id="2" creationId="{00000000-0000-0000-0000-000000000000}"/>
          </ac:grpSpMkLst>
        </pc:grpChg>
        <pc:picChg chg="add mod">
          <ac:chgData name="Ian Dewey" userId="cdd3f6ac-04b7-4508-bc39-df8ba05dc742" providerId="ADAL" clId="{34D36740-8C4A-4A9C-80EA-557667F68970}" dt="2020-10-28T09:15:41.921" v="942" actId="14100"/>
          <ac:picMkLst>
            <pc:docMk/>
            <pc:sldMk cId="0" sldId="336"/>
            <ac:picMk id="10" creationId="{FA7AC367-B2C7-42EC-89DD-2D5D785C8014}"/>
          </ac:picMkLst>
        </pc:picChg>
        <pc:picChg chg="del">
          <ac:chgData name="Ian Dewey" userId="cdd3f6ac-04b7-4508-bc39-df8ba05dc742" providerId="ADAL" clId="{34D36740-8C4A-4A9C-80EA-557667F68970}" dt="2020-10-28T09:15:13.794" v="936" actId="478"/>
          <ac:picMkLst>
            <pc:docMk/>
            <pc:sldMk cId="0" sldId="336"/>
            <ac:picMk id="230410" creationId="{00000000-0000-0000-0000-000000000000}"/>
          </ac:picMkLst>
        </pc:picChg>
      </pc:sldChg>
      <pc:sldChg chg="modSp mod">
        <pc:chgData name="Ian Dewey" userId="cdd3f6ac-04b7-4508-bc39-df8ba05dc742" providerId="ADAL" clId="{34D36740-8C4A-4A9C-80EA-557667F68970}" dt="2020-10-23T01:27:59.173" v="453" actId="20577"/>
        <pc:sldMkLst>
          <pc:docMk/>
          <pc:sldMk cId="0" sldId="337"/>
        </pc:sldMkLst>
        <pc:spChg chg="mod">
          <ac:chgData name="Ian Dewey" userId="cdd3f6ac-04b7-4508-bc39-df8ba05dc742" providerId="ADAL" clId="{34D36740-8C4A-4A9C-80EA-557667F68970}" dt="2020-10-23T00:51:11.274" v="9"/>
          <ac:spMkLst>
            <pc:docMk/>
            <pc:sldMk cId="0" sldId="337"/>
            <ac:spMk id="233474" creationId="{00000000-0000-0000-0000-000000000000}"/>
          </ac:spMkLst>
        </pc:spChg>
        <pc:spChg chg="mod">
          <ac:chgData name="Ian Dewey" userId="cdd3f6ac-04b7-4508-bc39-df8ba05dc742" providerId="ADAL" clId="{34D36740-8C4A-4A9C-80EA-557667F68970}" dt="2020-10-23T01:27:59.173" v="453" actId="20577"/>
          <ac:spMkLst>
            <pc:docMk/>
            <pc:sldMk cId="0" sldId="337"/>
            <ac:spMk id="233475" creationId="{00000000-0000-0000-0000-000000000000}"/>
          </ac:spMkLst>
        </pc:spChg>
      </pc:sldChg>
      <pc:sldChg chg="modSp mod">
        <pc:chgData name="Ian Dewey" userId="cdd3f6ac-04b7-4508-bc39-df8ba05dc742" providerId="ADAL" clId="{34D36740-8C4A-4A9C-80EA-557667F68970}" dt="2020-10-23T01:27:28.792" v="418" actId="16959"/>
        <pc:sldMkLst>
          <pc:docMk/>
          <pc:sldMk cId="0" sldId="338"/>
        </pc:sldMkLst>
        <pc:spChg chg="mod">
          <ac:chgData name="Ian Dewey" userId="cdd3f6ac-04b7-4508-bc39-df8ba05dc742" providerId="ADAL" clId="{34D36740-8C4A-4A9C-80EA-557667F68970}" dt="2020-10-23T00:51:11.274" v="9"/>
          <ac:spMkLst>
            <pc:docMk/>
            <pc:sldMk cId="0" sldId="338"/>
            <ac:spMk id="235522" creationId="{00000000-0000-0000-0000-000000000000}"/>
          </ac:spMkLst>
        </pc:spChg>
        <pc:spChg chg="mod">
          <ac:chgData name="Ian Dewey" userId="cdd3f6ac-04b7-4508-bc39-df8ba05dc742" providerId="ADAL" clId="{34D36740-8C4A-4A9C-80EA-557667F68970}" dt="2020-10-23T01:27:28.792" v="418" actId="16959"/>
          <ac:spMkLst>
            <pc:docMk/>
            <pc:sldMk cId="0" sldId="338"/>
            <ac:spMk id="235523" creationId="{00000000-0000-0000-0000-000000000000}"/>
          </ac:spMkLst>
        </pc:spChg>
      </pc:sldChg>
      <pc:sldChg chg="modSp mod">
        <pc:chgData name="Ian Dewey" userId="cdd3f6ac-04b7-4508-bc39-df8ba05dc742" providerId="ADAL" clId="{34D36740-8C4A-4A9C-80EA-557667F68970}" dt="2020-10-28T09:18:07.597" v="975" actId="20577"/>
        <pc:sldMkLst>
          <pc:docMk/>
          <pc:sldMk cId="0" sldId="339"/>
        </pc:sldMkLst>
        <pc:spChg chg="mod">
          <ac:chgData name="Ian Dewey" userId="cdd3f6ac-04b7-4508-bc39-df8ba05dc742" providerId="ADAL" clId="{34D36740-8C4A-4A9C-80EA-557667F68970}" dt="2020-10-23T00:51:11.274" v="9"/>
          <ac:spMkLst>
            <pc:docMk/>
            <pc:sldMk cId="0" sldId="339"/>
            <ac:spMk id="237570" creationId="{00000000-0000-0000-0000-000000000000}"/>
          </ac:spMkLst>
        </pc:spChg>
        <pc:spChg chg="mod">
          <ac:chgData name="Ian Dewey" userId="cdd3f6ac-04b7-4508-bc39-df8ba05dc742" providerId="ADAL" clId="{34D36740-8C4A-4A9C-80EA-557667F68970}" dt="2020-10-28T09:18:07.597" v="975" actId="20577"/>
          <ac:spMkLst>
            <pc:docMk/>
            <pc:sldMk cId="0" sldId="339"/>
            <ac:spMk id="237571" creationId="{00000000-0000-0000-0000-000000000000}"/>
          </ac:spMkLst>
        </pc:spChg>
      </pc:sldChg>
      <pc:sldChg chg="modSp del">
        <pc:chgData name="Ian Dewey" userId="cdd3f6ac-04b7-4508-bc39-df8ba05dc742" providerId="ADAL" clId="{34D36740-8C4A-4A9C-80EA-557667F68970}" dt="2020-10-23T01:28:33.588" v="454" actId="47"/>
        <pc:sldMkLst>
          <pc:docMk/>
          <pc:sldMk cId="0" sldId="340"/>
        </pc:sldMkLst>
        <pc:spChg chg="mod">
          <ac:chgData name="Ian Dewey" userId="cdd3f6ac-04b7-4508-bc39-df8ba05dc742" providerId="ADAL" clId="{34D36740-8C4A-4A9C-80EA-557667F68970}" dt="2020-10-23T00:51:11.274" v="9"/>
          <ac:spMkLst>
            <pc:docMk/>
            <pc:sldMk cId="0" sldId="340"/>
            <ac:spMk id="239618" creationId="{00000000-0000-0000-0000-000000000000}"/>
          </ac:spMkLst>
        </pc:spChg>
        <pc:spChg chg="mod">
          <ac:chgData name="Ian Dewey" userId="cdd3f6ac-04b7-4508-bc39-df8ba05dc742" providerId="ADAL" clId="{34D36740-8C4A-4A9C-80EA-557667F68970}" dt="2020-10-23T00:51:11.274" v="9"/>
          <ac:spMkLst>
            <pc:docMk/>
            <pc:sldMk cId="0" sldId="340"/>
            <ac:spMk id="239619" creationId="{00000000-0000-0000-0000-000000000000}"/>
          </ac:spMkLst>
        </pc:spChg>
      </pc:sldChg>
      <pc:sldChg chg="modSp mod">
        <pc:chgData name="Ian Dewey" userId="cdd3f6ac-04b7-4508-bc39-df8ba05dc742" providerId="ADAL" clId="{34D36740-8C4A-4A9C-80EA-557667F68970}" dt="2020-10-28T09:28:00.344" v="1403" actId="14100"/>
        <pc:sldMkLst>
          <pc:docMk/>
          <pc:sldMk cId="0" sldId="341"/>
        </pc:sldMkLst>
        <pc:spChg chg="mod">
          <ac:chgData name="Ian Dewey" userId="cdd3f6ac-04b7-4508-bc39-df8ba05dc742" providerId="ADAL" clId="{34D36740-8C4A-4A9C-80EA-557667F68970}" dt="2020-10-28T09:27:53.217" v="1402" actId="20577"/>
          <ac:spMkLst>
            <pc:docMk/>
            <pc:sldMk cId="0" sldId="341"/>
            <ac:spMk id="241666" creationId="{00000000-0000-0000-0000-000000000000}"/>
          </ac:spMkLst>
        </pc:spChg>
        <pc:spChg chg="mod">
          <ac:chgData name="Ian Dewey" userId="cdd3f6ac-04b7-4508-bc39-df8ba05dc742" providerId="ADAL" clId="{34D36740-8C4A-4A9C-80EA-557667F68970}" dt="2020-10-28T09:28:00.344" v="1403" actId="14100"/>
          <ac:spMkLst>
            <pc:docMk/>
            <pc:sldMk cId="0" sldId="341"/>
            <ac:spMk id="241667" creationId="{00000000-0000-0000-0000-000000000000}"/>
          </ac:spMkLst>
        </pc:spChg>
      </pc:sldChg>
      <pc:sldChg chg="addSp modSp mod">
        <pc:chgData name="Ian Dewey" userId="cdd3f6ac-04b7-4508-bc39-df8ba05dc742" providerId="ADAL" clId="{34D36740-8C4A-4A9C-80EA-557667F68970}" dt="2020-10-28T09:20:16.375" v="1080" actId="404"/>
        <pc:sldMkLst>
          <pc:docMk/>
          <pc:sldMk cId="0" sldId="342"/>
        </pc:sldMkLst>
        <pc:spChg chg="mod">
          <ac:chgData name="Ian Dewey" userId="cdd3f6ac-04b7-4508-bc39-df8ba05dc742" providerId="ADAL" clId="{34D36740-8C4A-4A9C-80EA-557667F68970}" dt="2020-10-28T09:19:47.984" v="1074" actId="14100"/>
          <ac:spMkLst>
            <pc:docMk/>
            <pc:sldMk cId="0" sldId="342"/>
            <ac:spMk id="243714" creationId="{00000000-0000-0000-0000-000000000000}"/>
          </ac:spMkLst>
        </pc:spChg>
        <pc:spChg chg="mod">
          <ac:chgData name="Ian Dewey" userId="cdd3f6ac-04b7-4508-bc39-df8ba05dc742" providerId="ADAL" clId="{34D36740-8C4A-4A9C-80EA-557667F68970}" dt="2020-10-28T09:20:16.375" v="1080" actId="404"/>
          <ac:spMkLst>
            <pc:docMk/>
            <pc:sldMk cId="0" sldId="342"/>
            <ac:spMk id="243715" creationId="{00000000-0000-0000-0000-000000000000}"/>
          </ac:spMkLst>
        </pc:spChg>
        <pc:picChg chg="add mod">
          <ac:chgData name="Ian Dewey" userId="cdd3f6ac-04b7-4508-bc39-df8ba05dc742" providerId="ADAL" clId="{34D36740-8C4A-4A9C-80EA-557667F68970}" dt="2020-10-28T09:19:38.456" v="1072" actId="14100"/>
          <ac:picMkLst>
            <pc:docMk/>
            <pc:sldMk cId="0" sldId="342"/>
            <ac:picMk id="2" creationId="{271721D4-5D2A-4ACE-8F91-CA7BEAF3BAC4}"/>
          </ac:picMkLst>
        </pc:picChg>
      </pc:sldChg>
      <pc:sldChg chg="modSp mod">
        <pc:chgData name="Ian Dewey" userId="cdd3f6ac-04b7-4508-bc39-df8ba05dc742" providerId="ADAL" clId="{34D36740-8C4A-4A9C-80EA-557667F68970}" dt="2020-10-28T09:26:40.870" v="1393" actId="108"/>
        <pc:sldMkLst>
          <pc:docMk/>
          <pc:sldMk cId="0" sldId="343"/>
        </pc:sldMkLst>
        <pc:spChg chg="mod">
          <ac:chgData name="Ian Dewey" userId="cdd3f6ac-04b7-4508-bc39-df8ba05dc742" providerId="ADAL" clId="{34D36740-8C4A-4A9C-80EA-557667F68970}" dt="2020-10-28T09:21:06.244" v="1093" actId="20577"/>
          <ac:spMkLst>
            <pc:docMk/>
            <pc:sldMk cId="0" sldId="343"/>
            <ac:spMk id="245762" creationId="{00000000-0000-0000-0000-000000000000}"/>
          </ac:spMkLst>
        </pc:spChg>
        <pc:spChg chg="mod">
          <ac:chgData name="Ian Dewey" userId="cdd3f6ac-04b7-4508-bc39-df8ba05dc742" providerId="ADAL" clId="{34D36740-8C4A-4A9C-80EA-557667F68970}" dt="2020-10-28T09:26:40.870" v="1393" actId="108"/>
          <ac:spMkLst>
            <pc:docMk/>
            <pc:sldMk cId="0" sldId="343"/>
            <ac:spMk id="245763" creationId="{00000000-0000-0000-0000-000000000000}"/>
          </ac:spMkLst>
        </pc:spChg>
      </pc:sldChg>
      <pc:sldChg chg="modSp del">
        <pc:chgData name="Ian Dewey" userId="cdd3f6ac-04b7-4508-bc39-df8ba05dc742" providerId="ADAL" clId="{34D36740-8C4A-4A9C-80EA-557667F68970}" dt="2020-10-23T01:28:59.485" v="455" actId="47"/>
        <pc:sldMkLst>
          <pc:docMk/>
          <pc:sldMk cId="0" sldId="344"/>
        </pc:sldMkLst>
        <pc:spChg chg="mod">
          <ac:chgData name="Ian Dewey" userId="cdd3f6ac-04b7-4508-bc39-df8ba05dc742" providerId="ADAL" clId="{34D36740-8C4A-4A9C-80EA-557667F68970}" dt="2020-10-23T00:51:11.274" v="9"/>
          <ac:spMkLst>
            <pc:docMk/>
            <pc:sldMk cId="0" sldId="344"/>
            <ac:spMk id="247810" creationId="{00000000-0000-0000-0000-000000000000}"/>
          </ac:spMkLst>
        </pc:spChg>
        <pc:spChg chg="mod">
          <ac:chgData name="Ian Dewey" userId="cdd3f6ac-04b7-4508-bc39-df8ba05dc742" providerId="ADAL" clId="{34D36740-8C4A-4A9C-80EA-557667F68970}" dt="2020-10-23T00:51:11.274" v="9"/>
          <ac:spMkLst>
            <pc:docMk/>
            <pc:sldMk cId="0" sldId="344"/>
            <ac:spMk id="247811" creationId="{00000000-0000-0000-0000-000000000000}"/>
          </ac:spMkLst>
        </pc:spChg>
      </pc:sldChg>
      <pc:sldChg chg="modSp mod">
        <pc:chgData name="Ian Dewey" userId="cdd3f6ac-04b7-4508-bc39-df8ba05dc742" providerId="ADAL" clId="{34D36740-8C4A-4A9C-80EA-557667F68970}" dt="2020-10-28T09:28:21.640" v="1405" actId="14100"/>
        <pc:sldMkLst>
          <pc:docMk/>
          <pc:sldMk cId="0" sldId="345"/>
        </pc:sldMkLst>
        <pc:spChg chg="mod">
          <ac:chgData name="Ian Dewey" userId="cdd3f6ac-04b7-4508-bc39-df8ba05dc742" providerId="ADAL" clId="{34D36740-8C4A-4A9C-80EA-557667F68970}" dt="2020-10-23T00:51:11.274" v="9"/>
          <ac:spMkLst>
            <pc:docMk/>
            <pc:sldMk cId="0" sldId="345"/>
            <ac:spMk id="249858" creationId="{00000000-0000-0000-0000-000000000000}"/>
          </ac:spMkLst>
        </pc:spChg>
        <pc:spChg chg="mod">
          <ac:chgData name="Ian Dewey" userId="cdd3f6ac-04b7-4508-bc39-df8ba05dc742" providerId="ADAL" clId="{34D36740-8C4A-4A9C-80EA-557667F68970}" dt="2020-10-28T09:28:21.640" v="1405" actId="14100"/>
          <ac:spMkLst>
            <pc:docMk/>
            <pc:sldMk cId="0" sldId="345"/>
            <ac:spMk id="249859" creationId="{00000000-0000-0000-0000-000000000000}"/>
          </ac:spMkLst>
        </pc:spChg>
      </pc:sldChg>
      <pc:sldChg chg="modSp del mod">
        <pc:chgData name="Ian Dewey" userId="cdd3f6ac-04b7-4508-bc39-df8ba05dc742" providerId="ADAL" clId="{34D36740-8C4A-4A9C-80EA-557667F68970}" dt="2020-10-23T01:29:24.762" v="456" actId="47"/>
        <pc:sldMkLst>
          <pc:docMk/>
          <pc:sldMk cId="0" sldId="346"/>
        </pc:sldMkLst>
        <pc:spChg chg="mod">
          <ac:chgData name="Ian Dewey" userId="cdd3f6ac-04b7-4508-bc39-df8ba05dc742" providerId="ADAL" clId="{34D36740-8C4A-4A9C-80EA-557667F68970}" dt="2020-10-23T00:51:51.059" v="11" actId="27636"/>
          <ac:spMkLst>
            <pc:docMk/>
            <pc:sldMk cId="0" sldId="346"/>
            <ac:spMk id="251906" creationId="{00000000-0000-0000-0000-000000000000}"/>
          </ac:spMkLst>
        </pc:spChg>
        <pc:spChg chg="mod">
          <ac:chgData name="Ian Dewey" userId="cdd3f6ac-04b7-4508-bc39-df8ba05dc742" providerId="ADAL" clId="{34D36740-8C4A-4A9C-80EA-557667F68970}" dt="2020-10-23T00:51:11.274" v="9"/>
          <ac:spMkLst>
            <pc:docMk/>
            <pc:sldMk cId="0" sldId="346"/>
            <ac:spMk id="251907" creationId="{00000000-0000-0000-0000-000000000000}"/>
          </ac:spMkLst>
        </pc:spChg>
      </pc:sldChg>
      <pc:sldChg chg="modSp del mod">
        <pc:chgData name="Ian Dewey" userId="cdd3f6ac-04b7-4508-bc39-df8ba05dc742" providerId="ADAL" clId="{34D36740-8C4A-4A9C-80EA-557667F68970}" dt="2020-10-23T01:29:27.665" v="457" actId="47"/>
        <pc:sldMkLst>
          <pc:docMk/>
          <pc:sldMk cId="0" sldId="347"/>
        </pc:sldMkLst>
        <pc:spChg chg="mod">
          <ac:chgData name="Ian Dewey" userId="cdd3f6ac-04b7-4508-bc39-df8ba05dc742" providerId="ADAL" clId="{34D36740-8C4A-4A9C-80EA-557667F68970}" dt="2020-10-23T00:51:51.073" v="12" actId="27636"/>
          <ac:spMkLst>
            <pc:docMk/>
            <pc:sldMk cId="0" sldId="347"/>
            <ac:spMk id="253954" creationId="{00000000-0000-0000-0000-000000000000}"/>
          </ac:spMkLst>
        </pc:spChg>
        <pc:spChg chg="mod">
          <ac:chgData name="Ian Dewey" userId="cdd3f6ac-04b7-4508-bc39-df8ba05dc742" providerId="ADAL" clId="{34D36740-8C4A-4A9C-80EA-557667F68970}" dt="2020-10-23T00:51:11.274" v="9"/>
          <ac:spMkLst>
            <pc:docMk/>
            <pc:sldMk cId="0" sldId="347"/>
            <ac:spMk id="253955" creationId="{00000000-0000-0000-0000-000000000000}"/>
          </ac:spMkLst>
        </pc:spChg>
      </pc:sldChg>
      <pc:sldChg chg="modSp del mod">
        <pc:chgData name="Ian Dewey" userId="cdd3f6ac-04b7-4508-bc39-df8ba05dc742" providerId="ADAL" clId="{34D36740-8C4A-4A9C-80EA-557667F68970}" dt="2020-10-23T01:29:30.914" v="458" actId="47"/>
        <pc:sldMkLst>
          <pc:docMk/>
          <pc:sldMk cId="0" sldId="348"/>
        </pc:sldMkLst>
        <pc:spChg chg="mod">
          <ac:chgData name="Ian Dewey" userId="cdd3f6ac-04b7-4508-bc39-df8ba05dc742" providerId="ADAL" clId="{34D36740-8C4A-4A9C-80EA-557667F68970}" dt="2020-10-23T00:51:51.115" v="13" actId="27636"/>
          <ac:spMkLst>
            <pc:docMk/>
            <pc:sldMk cId="0" sldId="348"/>
            <ac:spMk id="256002" creationId="{00000000-0000-0000-0000-000000000000}"/>
          </ac:spMkLst>
        </pc:spChg>
        <pc:spChg chg="mod">
          <ac:chgData name="Ian Dewey" userId="cdd3f6ac-04b7-4508-bc39-df8ba05dc742" providerId="ADAL" clId="{34D36740-8C4A-4A9C-80EA-557667F68970}" dt="2020-10-23T00:51:11.274" v="9"/>
          <ac:spMkLst>
            <pc:docMk/>
            <pc:sldMk cId="0" sldId="348"/>
            <ac:spMk id="256003" creationId="{00000000-0000-0000-0000-000000000000}"/>
          </ac:spMkLst>
        </pc:spChg>
      </pc:sldChg>
      <pc:sldChg chg="modSp del mod">
        <pc:chgData name="Ian Dewey" userId="cdd3f6ac-04b7-4508-bc39-df8ba05dc742" providerId="ADAL" clId="{34D36740-8C4A-4A9C-80EA-557667F68970}" dt="2020-10-23T01:29:32.048" v="459" actId="47"/>
        <pc:sldMkLst>
          <pc:docMk/>
          <pc:sldMk cId="0" sldId="349"/>
        </pc:sldMkLst>
        <pc:spChg chg="mod">
          <ac:chgData name="Ian Dewey" userId="cdd3f6ac-04b7-4508-bc39-df8ba05dc742" providerId="ADAL" clId="{34D36740-8C4A-4A9C-80EA-557667F68970}" dt="2020-10-23T00:51:51.154" v="14" actId="27636"/>
          <ac:spMkLst>
            <pc:docMk/>
            <pc:sldMk cId="0" sldId="349"/>
            <ac:spMk id="258050" creationId="{00000000-0000-0000-0000-000000000000}"/>
          </ac:spMkLst>
        </pc:spChg>
        <pc:spChg chg="mod">
          <ac:chgData name="Ian Dewey" userId="cdd3f6ac-04b7-4508-bc39-df8ba05dc742" providerId="ADAL" clId="{34D36740-8C4A-4A9C-80EA-557667F68970}" dt="2020-10-23T00:51:11.274" v="9"/>
          <ac:spMkLst>
            <pc:docMk/>
            <pc:sldMk cId="0" sldId="349"/>
            <ac:spMk id="258051" creationId="{00000000-0000-0000-0000-000000000000}"/>
          </ac:spMkLst>
        </pc:spChg>
      </pc:sldChg>
      <pc:sldChg chg="modSp mod">
        <pc:chgData name="Ian Dewey" userId="cdd3f6ac-04b7-4508-bc39-df8ba05dc742" providerId="ADAL" clId="{34D36740-8C4A-4A9C-80EA-557667F68970}" dt="2020-11-04T09:26:47.968" v="1549" actId="20577"/>
        <pc:sldMkLst>
          <pc:docMk/>
          <pc:sldMk cId="0" sldId="350"/>
        </pc:sldMkLst>
        <pc:spChg chg="mod">
          <ac:chgData name="Ian Dewey" userId="cdd3f6ac-04b7-4508-bc39-df8ba05dc742" providerId="ADAL" clId="{34D36740-8C4A-4A9C-80EA-557667F68970}" dt="2020-10-23T00:51:51.164" v="15" actId="27636"/>
          <ac:spMkLst>
            <pc:docMk/>
            <pc:sldMk cId="0" sldId="350"/>
            <ac:spMk id="260098" creationId="{00000000-0000-0000-0000-000000000000}"/>
          </ac:spMkLst>
        </pc:spChg>
        <pc:spChg chg="mod">
          <ac:chgData name="Ian Dewey" userId="cdd3f6ac-04b7-4508-bc39-df8ba05dc742" providerId="ADAL" clId="{34D36740-8C4A-4A9C-80EA-557667F68970}" dt="2020-11-04T09:26:47.968" v="1549" actId="20577"/>
          <ac:spMkLst>
            <pc:docMk/>
            <pc:sldMk cId="0" sldId="350"/>
            <ac:spMk id="260099" creationId="{00000000-0000-0000-0000-000000000000}"/>
          </ac:spMkLst>
        </pc:spChg>
      </pc:sldChg>
      <pc:sldChg chg="modSp del">
        <pc:chgData name="Ian Dewey" userId="cdd3f6ac-04b7-4508-bc39-df8ba05dc742" providerId="ADAL" clId="{34D36740-8C4A-4A9C-80EA-557667F68970}" dt="2020-10-26T04:24:19.693" v="470" actId="47"/>
        <pc:sldMkLst>
          <pc:docMk/>
          <pc:sldMk cId="0" sldId="351"/>
        </pc:sldMkLst>
        <pc:spChg chg="mod">
          <ac:chgData name="Ian Dewey" userId="cdd3f6ac-04b7-4508-bc39-df8ba05dc742" providerId="ADAL" clId="{34D36740-8C4A-4A9C-80EA-557667F68970}" dt="2020-10-23T00:51:11.274" v="9"/>
          <ac:spMkLst>
            <pc:docMk/>
            <pc:sldMk cId="0" sldId="351"/>
            <ac:spMk id="262146" creationId="{00000000-0000-0000-0000-000000000000}"/>
          </ac:spMkLst>
        </pc:spChg>
        <pc:spChg chg="mod">
          <ac:chgData name="Ian Dewey" userId="cdd3f6ac-04b7-4508-bc39-df8ba05dc742" providerId="ADAL" clId="{34D36740-8C4A-4A9C-80EA-557667F68970}" dt="2020-10-23T00:51:11.274" v="9"/>
          <ac:spMkLst>
            <pc:docMk/>
            <pc:sldMk cId="0" sldId="351"/>
            <ac:spMk id="262147" creationId="{00000000-0000-0000-0000-000000000000}"/>
          </ac:spMkLst>
        </pc:spChg>
        <pc:spChg chg="mod">
          <ac:chgData name="Ian Dewey" userId="cdd3f6ac-04b7-4508-bc39-df8ba05dc742" providerId="ADAL" clId="{34D36740-8C4A-4A9C-80EA-557667F68970}" dt="2020-10-23T00:51:11.274" v="9"/>
          <ac:spMkLst>
            <pc:docMk/>
            <pc:sldMk cId="0" sldId="351"/>
            <ac:spMk id="262148" creationId="{00000000-0000-0000-0000-000000000000}"/>
          </ac:spMkLst>
        </pc:spChg>
      </pc:sldChg>
      <pc:sldChg chg="addSp delSp modSp mod">
        <pc:chgData name="Ian Dewey" userId="cdd3f6ac-04b7-4508-bc39-df8ba05dc742" providerId="ADAL" clId="{34D36740-8C4A-4A9C-80EA-557667F68970}" dt="2020-10-26T04:29:13.817" v="499" actId="1076"/>
        <pc:sldMkLst>
          <pc:docMk/>
          <pc:sldMk cId="0" sldId="352"/>
        </pc:sldMkLst>
        <pc:spChg chg="add del mod">
          <ac:chgData name="Ian Dewey" userId="cdd3f6ac-04b7-4508-bc39-df8ba05dc742" providerId="ADAL" clId="{34D36740-8C4A-4A9C-80EA-557667F68970}" dt="2020-10-26T04:24:35.054" v="474" actId="478"/>
          <ac:spMkLst>
            <pc:docMk/>
            <pc:sldMk cId="0" sldId="352"/>
            <ac:spMk id="3" creationId="{0D055863-69CC-4468-A8A2-6290F5D8193C}"/>
          </ac:spMkLst>
        </pc:spChg>
        <pc:spChg chg="mod">
          <ac:chgData name="Ian Dewey" userId="cdd3f6ac-04b7-4508-bc39-df8ba05dc742" providerId="ADAL" clId="{34D36740-8C4A-4A9C-80EA-557667F68970}" dt="2020-10-26T04:29:03.361" v="495" actId="14100"/>
          <ac:spMkLst>
            <pc:docMk/>
            <pc:sldMk cId="0" sldId="352"/>
            <ac:spMk id="265218" creationId="{00000000-0000-0000-0000-000000000000}"/>
          </ac:spMkLst>
        </pc:spChg>
        <pc:spChg chg="del mod">
          <ac:chgData name="Ian Dewey" userId="cdd3f6ac-04b7-4508-bc39-df8ba05dc742" providerId="ADAL" clId="{34D36740-8C4A-4A9C-80EA-557667F68970}" dt="2020-10-26T04:24:32.210" v="473" actId="478"/>
          <ac:spMkLst>
            <pc:docMk/>
            <pc:sldMk cId="0" sldId="352"/>
            <ac:spMk id="265219" creationId="{00000000-0000-0000-0000-000000000000}"/>
          </ac:spMkLst>
        </pc:spChg>
        <pc:spChg chg="del mod">
          <ac:chgData name="Ian Dewey" userId="cdd3f6ac-04b7-4508-bc39-df8ba05dc742" providerId="ADAL" clId="{34D36740-8C4A-4A9C-80EA-557667F68970}" dt="2020-10-26T04:24:29.393" v="472" actId="478"/>
          <ac:spMkLst>
            <pc:docMk/>
            <pc:sldMk cId="0" sldId="352"/>
            <ac:spMk id="265220" creationId="{00000000-0000-0000-0000-000000000000}"/>
          </ac:spMkLst>
        </pc:spChg>
        <pc:picChg chg="add del mod">
          <ac:chgData name="Ian Dewey" userId="cdd3f6ac-04b7-4508-bc39-df8ba05dc742" providerId="ADAL" clId="{34D36740-8C4A-4A9C-80EA-557667F68970}" dt="2020-10-26T04:27:55.741" v="491" actId="478"/>
          <ac:picMkLst>
            <pc:docMk/>
            <pc:sldMk cId="0" sldId="352"/>
            <ac:picMk id="5" creationId="{FD57F76E-A039-4A6B-A120-0111F2332873}"/>
          </ac:picMkLst>
        </pc:picChg>
        <pc:picChg chg="add mod">
          <ac:chgData name="Ian Dewey" userId="cdd3f6ac-04b7-4508-bc39-df8ba05dc742" providerId="ADAL" clId="{34D36740-8C4A-4A9C-80EA-557667F68970}" dt="2020-10-26T04:29:13.817" v="499" actId="1076"/>
          <ac:picMkLst>
            <pc:docMk/>
            <pc:sldMk cId="0" sldId="352"/>
            <ac:picMk id="7" creationId="{2D4E2CD0-B7BB-4F72-A877-B0DC95C26EBC}"/>
          </ac:picMkLst>
        </pc:picChg>
        <pc:picChg chg="del">
          <ac:chgData name="Ian Dewey" userId="cdd3f6ac-04b7-4508-bc39-df8ba05dc742" providerId="ADAL" clId="{34D36740-8C4A-4A9C-80EA-557667F68970}" dt="2020-10-26T04:24:26.206" v="471" actId="478"/>
          <ac:picMkLst>
            <pc:docMk/>
            <pc:sldMk cId="0" sldId="352"/>
            <ac:picMk id="265221" creationId="{00000000-0000-0000-0000-000000000000}"/>
          </ac:picMkLst>
        </pc:picChg>
      </pc:sldChg>
      <pc:sldChg chg="modSp mod">
        <pc:chgData name="Ian Dewey" userId="cdd3f6ac-04b7-4508-bc39-df8ba05dc742" providerId="ADAL" clId="{34D36740-8C4A-4A9C-80EA-557667F68970}" dt="2020-11-04T09:29:56.085" v="1558" actId="20577"/>
        <pc:sldMkLst>
          <pc:docMk/>
          <pc:sldMk cId="0" sldId="353"/>
        </pc:sldMkLst>
        <pc:spChg chg="mod">
          <ac:chgData name="Ian Dewey" userId="cdd3f6ac-04b7-4508-bc39-df8ba05dc742" providerId="ADAL" clId="{34D36740-8C4A-4A9C-80EA-557667F68970}" dt="2020-10-23T00:51:11.274" v="9"/>
          <ac:spMkLst>
            <pc:docMk/>
            <pc:sldMk cId="0" sldId="353"/>
            <ac:spMk id="267266" creationId="{00000000-0000-0000-0000-000000000000}"/>
          </ac:spMkLst>
        </pc:spChg>
        <pc:spChg chg="mod">
          <ac:chgData name="Ian Dewey" userId="cdd3f6ac-04b7-4508-bc39-df8ba05dc742" providerId="ADAL" clId="{34D36740-8C4A-4A9C-80EA-557667F68970}" dt="2020-11-04T09:29:56.085" v="1558" actId="20577"/>
          <ac:spMkLst>
            <pc:docMk/>
            <pc:sldMk cId="0" sldId="353"/>
            <ac:spMk id="267267" creationId="{00000000-0000-0000-0000-000000000000}"/>
          </ac:spMkLst>
        </pc:spChg>
      </pc:sldChg>
      <pc:sldChg chg="modSp del mod">
        <pc:chgData name="Ian Dewey" userId="cdd3f6ac-04b7-4508-bc39-df8ba05dc742" providerId="ADAL" clId="{34D36740-8C4A-4A9C-80EA-557667F68970}" dt="2020-11-04T09:30:40.237" v="1567" actId="47"/>
        <pc:sldMkLst>
          <pc:docMk/>
          <pc:sldMk cId="0" sldId="354"/>
        </pc:sldMkLst>
        <pc:spChg chg="mod">
          <ac:chgData name="Ian Dewey" userId="cdd3f6ac-04b7-4508-bc39-df8ba05dc742" providerId="ADAL" clId="{34D36740-8C4A-4A9C-80EA-557667F68970}" dt="2020-10-23T00:51:51.193" v="16" actId="27636"/>
          <ac:spMkLst>
            <pc:docMk/>
            <pc:sldMk cId="0" sldId="354"/>
            <ac:spMk id="269314" creationId="{00000000-0000-0000-0000-000000000000}"/>
          </ac:spMkLst>
        </pc:spChg>
        <pc:spChg chg="mod">
          <ac:chgData name="Ian Dewey" userId="cdd3f6ac-04b7-4508-bc39-df8ba05dc742" providerId="ADAL" clId="{34D36740-8C4A-4A9C-80EA-557667F68970}" dt="2020-10-23T00:51:11.274" v="9"/>
          <ac:spMkLst>
            <pc:docMk/>
            <pc:sldMk cId="0" sldId="354"/>
            <ac:spMk id="269315" creationId="{00000000-0000-0000-0000-000000000000}"/>
          </ac:spMkLst>
        </pc:spChg>
      </pc:sldChg>
      <pc:sldChg chg="modSp del">
        <pc:chgData name="Ian Dewey" userId="cdd3f6ac-04b7-4508-bc39-df8ba05dc742" providerId="ADAL" clId="{34D36740-8C4A-4A9C-80EA-557667F68970}" dt="2020-11-04T09:30:39.090" v="1566" actId="47"/>
        <pc:sldMkLst>
          <pc:docMk/>
          <pc:sldMk cId="0" sldId="355"/>
        </pc:sldMkLst>
        <pc:spChg chg="mod">
          <ac:chgData name="Ian Dewey" userId="cdd3f6ac-04b7-4508-bc39-df8ba05dc742" providerId="ADAL" clId="{34D36740-8C4A-4A9C-80EA-557667F68970}" dt="2020-10-23T00:51:11.274" v="9"/>
          <ac:spMkLst>
            <pc:docMk/>
            <pc:sldMk cId="0" sldId="355"/>
            <ac:spMk id="271362" creationId="{00000000-0000-0000-0000-000000000000}"/>
          </ac:spMkLst>
        </pc:spChg>
        <pc:spChg chg="mod">
          <ac:chgData name="Ian Dewey" userId="cdd3f6ac-04b7-4508-bc39-df8ba05dc742" providerId="ADAL" clId="{34D36740-8C4A-4A9C-80EA-557667F68970}" dt="2020-10-23T00:51:11.274" v="9"/>
          <ac:spMkLst>
            <pc:docMk/>
            <pc:sldMk cId="0" sldId="355"/>
            <ac:spMk id="271363" creationId="{00000000-0000-0000-0000-000000000000}"/>
          </ac:spMkLst>
        </pc:spChg>
      </pc:sldChg>
      <pc:sldChg chg="modSp del mod">
        <pc:chgData name="Ian Dewey" userId="cdd3f6ac-04b7-4508-bc39-df8ba05dc742" providerId="ADAL" clId="{34D36740-8C4A-4A9C-80EA-557667F68970}" dt="2020-11-04T09:30:38.015" v="1565" actId="47"/>
        <pc:sldMkLst>
          <pc:docMk/>
          <pc:sldMk cId="0" sldId="356"/>
        </pc:sldMkLst>
        <pc:spChg chg="mod">
          <ac:chgData name="Ian Dewey" userId="cdd3f6ac-04b7-4508-bc39-df8ba05dc742" providerId="ADAL" clId="{34D36740-8C4A-4A9C-80EA-557667F68970}" dt="2020-10-23T00:51:51.220" v="17" actId="27636"/>
          <ac:spMkLst>
            <pc:docMk/>
            <pc:sldMk cId="0" sldId="356"/>
            <ac:spMk id="273410" creationId="{00000000-0000-0000-0000-000000000000}"/>
          </ac:spMkLst>
        </pc:spChg>
        <pc:spChg chg="mod">
          <ac:chgData name="Ian Dewey" userId="cdd3f6ac-04b7-4508-bc39-df8ba05dc742" providerId="ADAL" clId="{34D36740-8C4A-4A9C-80EA-557667F68970}" dt="2020-10-23T00:51:11.274" v="9"/>
          <ac:spMkLst>
            <pc:docMk/>
            <pc:sldMk cId="0" sldId="356"/>
            <ac:spMk id="273411" creationId="{00000000-0000-0000-0000-000000000000}"/>
          </ac:spMkLst>
        </pc:spChg>
      </pc:sldChg>
      <pc:sldChg chg="modSp del mod">
        <pc:chgData name="Ian Dewey" userId="cdd3f6ac-04b7-4508-bc39-df8ba05dc742" providerId="ADAL" clId="{34D36740-8C4A-4A9C-80EA-557667F68970}" dt="2020-11-04T09:30:34.651" v="1562" actId="47"/>
        <pc:sldMkLst>
          <pc:docMk/>
          <pc:sldMk cId="0" sldId="357"/>
        </pc:sldMkLst>
        <pc:spChg chg="mod">
          <ac:chgData name="Ian Dewey" userId="cdd3f6ac-04b7-4508-bc39-df8ba05dc742" providerId="ADAL" clId="{34D36740-8C4A-4A9C-80EA-557667F68970}" dt="2020-10-23T00:51:51.281" v="20" actId="27636"/>
          <ac:spMkLst>
            <pc:docMk/>
            <pc:sldMk cId="0" sldId="357"/>
            <ac:spMk id="275458" creationId="{00000000-0000-0000-0000-000000000000}"/>
          </ac:spMkLst>
        </pc:spChg>
      </pc:sldChg>
      <pc:sldChg chg="modSp del mod">
        <pc:chgData name="Ian Dewey" userId="cdd3f6ac-04b7-4508-bc39-df8ba05dc742" providerId="ADAL" clId="{34D36740-8C4A-4A9C-80EA-557667F68970}" dt="2020-11-04T09:30:37.134" v="1564" actId="47"/>
        <pc:sldMkLst>
          <pc:docMk/>
          <pc:sldMk cId="0" sldId="358"/>
        </pc:sldMkLst>
        <pc:spChg chg="mod">
          <ac:chgData name="Ian Dewey" userId="cdd3f6ac-04b7-4508-bc39-df8ba05dc742" providerId="ADAL" clId="{34D36740-8C4A-4A9C-80EA-557667F68970}" dt="2020-10-23T00:51:51.235" v="18" actId="27636"/>
          <ac:spMkLst>
            <pc:docMk/>
            <pc:sldMk cId="0" sldId="358"/>
            <ac:spMk id="277506" creationId="{00000000-0000-0000-0000-000000000000}"/>
          </ac:spMkLst>
        </pc:spChg>
        <pc:spChg chg="mod">
          <ac:chgData name="Ian Dewey" userId="cdd3f6ac-04b7-4508-bc39-df8ba05dc742" providerId="ADAL" clId="{34D36740-8C4A-4A9C-80EA-557667F68970}" dt="2020-10-23T00:51:11.274" v="9"/>
          <ac:spMkLst>
            <pc:docMk/>
            <pc:sldMk cId="0" sldId="358"/>
            <ac:spMk id="277507" creationId="{00000000-0000-0000-0000-000000000000}"/>
          </ac:spMkLst>
        </pc:spChg>
      </pc:sldChg>
      <pc:sldChg chg="modSp del mod">
        <pc:chgData name="Ian Dewey" userId="cdd3f6ac-04b7-4508-bc39-df8ba05dc742" providerId="ADAL" clId="{34D36740-8C4A-4A9C-80EA-557667F68970}" dt="2020-11-04T09:30:35.976" v="1563" actId="47"/>
        <pc:sldMkLst>
          <pc:docMk/>
          <pc:sldMk cId="0" sldId="359"/>
        </pc:sldMkLst>
        <pc:spChg chg="mod">
          <ac:chgData name="Ian Dewey" userId="cdd3f6ac-04b7-4508-bc39-df8ba05dc742" providerId="ADAL" clId="{34D36740-8C4A-4A9C-80EA-557667F68970}" dt="2020-10-23T00:51:51.249" v="19" actId="27636"/>
          <ac:spMkLst>
            <pc:docMk/>
            <pc:sldMk cId="0" sldId="359"/>
            <ac:spMk id="279554" creationId="{00000000-0000-0000-0000-000000000000}"/>
          </ac:spMkLst>
        </pc:spChg>
        <pc:spChg chg="mod">
          <ac:chgData name="Ian Dewey" userId="cdd3f6ac-04b7-4508-bc39-df8ba05dc742" providerId="ADAL" clId="{34D36740-8C4A-4A9C-80EA-557667F68970}" dt="2020-10-23T00:51:11.274" v="9"/>
          <ac:spMkLst>
            <pc:docMk/>
            <pc:sldMk cId="0" sldId="359"/>
            <ac:spMk id="279555" creationId="{00000000-0000-0000-0000-000000000000}"/>
          </ac:spMkLst>
        </pc:spChg>
      </pc:sldChg>
      <pc:sldChg chg="modSp del mod">
        <pc:chgData name="Ian Dewey" userId="cdd3f6ac-04b7-4508-bc39-df8ba05dc742" providerId="ADAL" clId="{34D36740-8C4A-4A9C-80EA-557667F68970}" dt="2020-11-04T09:30:33.873" v="1561" actId="47"/>
        <pc:sldMkLst>
          <pc:docMk/>
          <pc:sldMk cId="0" sldId="360"/>
        </pc:sldMkLst>
        <pc:spChg chg="mod">
          <ac:chgData name="Ian Dewey" userId="cdd3f6ac-04b7-4508-bc39-df8ba05dc742" providerId="ADAL" clId="{34D36740-8C4A-4A9C-80EA-557667F68970}" dt="2020-10-23T00:51:51.294" v="21" actId="27636"/>
          <ac:spMkLst>
            <pc:docMk/>
            <pc:sldMk cId="0" sldId="360"/>
            <ac:spMk id="281602" creationId="{00000000-0000-0000-0000-000000000000}"/>
          </ac:spMkLst>
        </pc:spChg>
      </pc:sldChg>
      <pc:sldChg chg="modSp del">
        <pc:chgData name="Ian Dewey" userId="cdd3f6ac-04b7-4508-bc39-df8ba05dc742" providerId="ADAL" clId="{34D36740-8C4A-4A9C-80EA-557667F68970}" dt="2020-11-04T09:30:25.650" v="1559" actId="47"/>
        <pc:sldMkLst>
          <pc:docMk/>
          <pc:sldMk cId="0" sldId="362"/>
        </pc:sldMkLst>
        <pc:spChg chg="mod">
          <ac:chgData name="Ian Dewey" userId="cdd3f6ac-04b7-4508-bc39-df8ba05dc742" providerId="ADAL" clId="{34D36740-8C4A-4A9C-80EA-557667F68970}" dt="2020-10-23T00:51:11.274" v="9"/>
          <ac:spMkLst>
            <pc:docMk/>
            <pc:sldMk cId="0" sldId="362"/>
            <ac:spMk id="286722" creationId="{00000000-0000-0000-0000-000000000000}"/>
          </ac:spMkLst>
        </pc:spChg>
      </pc:sldChg>
      <pc:sldChg chg="modSp del">
        <pc:chgData name="Ian Dewey" userId="cdd3f6ac-04b7-4508-bc39-df8ba05dc742" providerId="ADAL" clId="{34D36740-8C4A-4A9C-80EA-557667F68970}" dt="2020-11-04T09:30:27.290" v="1560" actId="47"/>
        <pc:sldMkLst>
          <pc:docMk/>
          <pc:sldMk cId="0" sldId="363"/>
        </pc:sldMkLst>
        <pc:spChg chg="mod">
          <ac:chgData name="Ian Dewey" userId="cdd3f6ac-04b7-4508-bc39-df8ba05dc742" providerId="ADAL" clId="{34D36740-8C4A-4A9C-80EA-557667F68970}" dt="2020-10-23T00:51:11.274" v="9"/>
          <ac:spMkLst>
            <pc:docMk/>
            <pc:sldMk cId="0" sldId="363"/>
            <ac:spMk id="288770" creationId="{00000000-0000-0000-0000-000000000000}"/>
          </ac:spMkLst>
        </pc:spChg>
      </pc:sldChg>
      <pc:sldChg chg="modSp new mod ord">
        <pc:chgData name="Ian Dewey" userId="cdd3f6ac-04b7-4508-bc39-df8ba05dc742" providerId="ADAL" clId="{34D36740-8C4A-4A9C-80EA-557667F68970}" dt="2020-10-23T00:53:09.944" v="67" actId="20577"/>
        <pc:sldMkLst>
          <pc:docMk/>
          <pc:sldMk cId="4117012626" sldId="364"/>
        </pc:sldMkLst>
        <pc:spChg chg="mod">
          <ac:chgData name="Ian Dewey" userId="cdd3f6ac-04b7-4508-bc39-df8ba05dc742" providerId="ADAL" clId="{34D36740-8C4A-4A9C-80EA-557667F68970}" dt="2020-10-23T00:52:59.166" v="52" actId="20577"/>
          <ac:spMkLst>
            <pc:docMk/>
            <pc:sldMk cId="4117012626" sldId="364"/>
            <ac:spMk id="2" creationId="{9C9DEF40-E664-4ABC-A461-0FEDA9B186B9}"/>
          </ac:spMkLst>
        </pc:spChg>
        <pc:spChg chg="mod">
          <ac:chgData name="Ian Dewey" userId="cdd3f6ac-04b7-4508-bc39-df8ba05dc742" providerId="ADAL" clId="{34D36740-8C4A-4A9C-80EA-557667F68970}" dt="2020-10-23T00:53:09.944" v="67" actId="20577"/>
          <ac:spMkLst>
            <pc:docMk/>
            <pc:sldMk cId="4117012626" sldId="364"/>
            <ac:spMk id="3" creationId="{47B6ACC8-CA5C-4ABD-A488-29983BEFAA5C}"/>
          </ac:spMkLst>
        </pc:spChg>
      </pc:sldChg>
      <pc:sldChg chg="modSp add mod">
        <pc:chgData name="Ian Dewey" userId="cdd3f6ac-04b7-4508-bc39-df8ba05dc742" providerId="ADAL" clId="{34D36740-8C4A-4A9C-80EA-557667F68970}" dt="2020-10-26T04:29:29.475" v="501" actId="20577"/>
        <pc:sldMkLst>
          <pc:docMk/>
          <pc:sldMk cId="3610605636" sldId="365"/>
        </pc:sldMkLst>
        <pc:spChg chg="mod">
          <ac:chgData name="Ian Dewey" userId="cdd3f6ac-04b7-4508-bc39-df8ba05dc742" providerId="ADAL" clId="{34D36740-8C4A-4A9C-80EA-557667F68970}" dt="2020-10-26T04:29:29.475" v="501" actId="20577"/>
          <ac:spMkLst>
            <pc:docMk/>
            <pc:sldMk cId="3610605636" sldId="365"/>
            <ac:spMk id="265218" creationId="{00000000-0000-0000-0000-000000000000}"/>
          </ac:spMkLst>
        </pc:spChg>
      </pc:sldChg>
      <pc:sldChg chg="modSp new mod ord">
        <pc:chgData name="Ian Dewey" userId="cdd3f6ac-04b7-4508-bc39-df8ba05dc742" providerId="ADAL" clId="{34D36740-8C4A-4A9C-80EA-557667F68970}" dt="2020-10-28T09:14:14.779" v="920" actId="20577"/>
        <pc:sldMkLst>
          <pc:docMk/>
          <pc:sldMk cId="1506155986" sldId="366"/>
        </pc:sldMkLst>
        <pc:spChg chg="mod">
          <ac:chgData name="Ian Dewey" userId="cdd3f6ac-04b7-4508-bc39-df8ba05dc742" providerId="ADAL" clId="{34D36740-8C4A-4A9C-80EA-557667F68970}" dt="2020-10-26T04:40:43.142" v="559" actId="20577"/>
          <ac:spMkLst>
            <pc:docMk/>
            <pc:sldMk cId="1506155986" sldId="366"/>
            <ac:spMk id="2" creationId="{461E8600-C1A2-4184-A101-1A89FAAEB61E}"/>
          </ac:spMkLst>
        </pc:spChg>
        <pc:spChg chg="mod">
          <ac:chgData name="Ian Dewey" userId="cdd3f6ac-04b7-4508-bc39-df8ba05dc742" providerId="ADAL" clId="{34D36740-8C4A-4A9C-80EA-557667F68970}" dt="2020-10-28T09:14:14.779" v="920" actId="20577"/>
          <ac:spMkLst>
            <pc:docMk/>
            <pc:sldMk cId="1506155986" sldId="366"/>
            <ac:spMk id="3" creationId="{131B8543-B60A-400E-9A6B-C276CD32C924}"/>
          </ac:spMkLst>
        </pc:spChg>
      </pc:sldChg>
      <pc:sldChg chg="modSp new mod">
        <pc:chgData name="Ian Dewey" userId="cdd3f6ac-04b7-4508-bc39-df8ba05dc742" providerId="ADAL" clId="{34D36740-8C4A-4A9C-80EA-557667F68970}" dt="2020-10-28T09:14:49.571" v="935" actId="20577"/>
        <pc:sldMkLst>
          <pc:docMk/>
          <pc:sldMk cId="3320996602" sldId="367"/>
        </pc:sldMkLst>
        <pc:spChg chg="mod">
          <ac:chgData name="Ian Dewey" userId="cdd3f6ac-04b7-4508-bc39-df8ba05dc742" providerId="ADAL" clId="{34D36740-8C4A-4A9C-80EA-557667F68970}" dt="2020-10-28T09:14:49.571" v="935" actId="20577"/>
          <ac:spMkLst>
            <pc:docMk/>
            <pc:sldMk cId="3320996602" sldId="367"/>
            <ac:spMk id="3" creationId="{79FFC5AD-3E8B-4815-B57A-D7EE5014F6A5}"/>
          </ac:spMkLst>
        </pc:spChg>
      </pc:sldChg>
      <pc:sldMasterChg chg="delSldLayout modSldLayout">
        <pc:chgData name="Ian Dewey" userId="cdd3f6ac-04b7-4508-bc39-df8ba05dc742" providerId="ADAL" clId="{34D36740-8C4A-4A9C-80EA-557667F68970}" dt="2020-11-04T09:30:27.290" v="1560" actId="47"/>
        <pc:sldMasterMkLst>
          <pc:docMk/>
          <pc:sldMasterMk cId="3478706252" sldId="2147483717"/>
        </pc:sldMasterMkLst>
        <pc:sldLayoutChg chg="modSp mod">
          <pc:chgData name="Ian Dewey" userId="cdd3f6ac-04b7-4508-bc39-df8ba05dc742" providerId="ADAL" clId="{34D36740-8C4A-4A9C-80EA-557667F68970}" dt="2020-10-23T00:52:35.628" v="31" actId="207"/>
          <pc:sldLayoutMkLst>
            <pc:docMk/>
            <pc:sldMasterMk cId="3478706252" sldId="2147483717"/>
            <pc:sldLayoutMk cId="2496098482" sldId="2147483719"/>
          </pc:sldLayoutMkLst>
          <pc:spChg chg="mod">
            <ac:chgData name="Ian Dewey" userId="cdd3f6ac-04b7-4508-bc39-df8ba05dc742" providerId="ADAL" clId="{34D36740-8C4A-4A9C-80EA-557667F68970}" dt="2020-10-23T00:52:01.865" v="23" actId="207"/>
            <ac:spMkLst>
              <pc:docMk/>
              <pc:sldMasterMk cId="3478706252" sldId="2147483717"/>
              <pc:sldLayoutMk cId="2496098482" sldId="2147483719"/>
              <ac:spMk id="2" creationId="{00000000-0000-0000-0000-000000000000}"/>
            </ac:spMkLst>
          </pc:spChg>
          <pc:spChg chg="mod">
            <ac:chgData name="Ian Dewey" userId="cdd3f6ac-04b7-4508-bc39-df8ba05dc742" providerId="ADAL" clId="{34D36740-8C4A-4A9C-80EA-557667F68970}" dt="2020-10-23T00:52:35.628" v="31" actId="207"/>
            <ac:spMkLst>
              <pc:docMk/>
              <pc:sldMasterMk cId="3478706252" sldId="2147483717"/>
              <pc:sldLayoutMk cId="2496098482" sldId="2147483719"/>
              <ac:spMk id="3" creationId="{00000000-0000-0000-0000-000000000000}"/>
            </ac:spMkLst>
          </pc:spChg>
        </pc:sldLayoutChg>
        <pc:sldLayoutChg chg="del">
          <pc:chgData name="Ian Dewey" userId="cdd3f6ac-04b7-4508-bc39-df8ba05dc742" providerId="ADAL" clId="{34D36740-8C4A-4A9C-80EA-557667F68970}" dt="2020-11-04T09:30:27.290" v="1560" actId="47"/>
          <pc:sldLayoutMkLst>
            <pc:docMk/>
            <pc:sldMasterMk cId="3478706252" sldId="2147483717"/>
            <pc:sldLayoutMk cId="3026022999" sldId="2147483736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83B36BB5-3976-434C-A517-9BAE18B11EE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9E483A-8559-4CB6-AD5B-4EEC22E653C1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867652-AA6E-4D8B-93E3-81F75BC1D759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62D0AC-7050-4988-AB5A-7932BA8E29E1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48C275-246E-4211-97CE-79E778978C58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66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48C275-246E-4211-97CE-79E778978C58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66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91105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AA9034-859F-4E8E-8645-910F9524BAD8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3204EB-BB10-457D-AFEB-F051570C5302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D8BF12-7B1D-42B5-A7AB-CC06F5CE4F1B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EB32ED-82D1-43E2-9893-C84AA616277B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3BF64B-425E-4F88-8BA6-6372ED8D0AEA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FB8A67-DBE9-4208-9F6C-60EB8D335329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9CDC9F-E702-4525-9193-4AA0F05A1440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806B9E-34DF-4306-AEA0-A0F3F3F87D5C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9B2328-5CC2-43B6-9556-B32C5AAB62E3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FBB8DF94-D726-4670-BC9C-D1854EAD00F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92245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D6E9F-CD9E-4D07-9905-6E93A7238B2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8795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D6E9F-CD9E-4D07-9905-6E93A7238B2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79866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D6E9F-CD9E-4D07-9905-6E93A7238B2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56698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D6E9F-CD9E-4D07-9905-6E93A7238B2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53328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D6E9F-CD9E-4D07-9905-6E93A7238B2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73211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D6E9F-CD9E-4D07-9905-6E93A7238B2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01586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4B8F2-247C-4599-AF97-6149D652588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21835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ED1C8-3EA7-431F-8CA1-5C27876488F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09257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D55C857-7A9D-448C-87F5-6EC0756F10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8507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66799"/>
          </a:xfrm>
        </p:spPr>
        <p:txBody>
          <a:bodyPr/>
          <a:lstStyle>
            <a:lvl1pPr>
              <a:defRPr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600200"/>
            <a:ext cx="7704667" cy="4399616"/>
          </a:xfrm>
        </p:spPr>
        <p:txBody>
          <a:bodyPr anchor="t"/>
          <a:lstStyle>
            <a:lvl1pPr>
              <a:defRPr sz="320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 sz="2800">
                <a:solidFill>
                  <a:schemeClr val="accent2">
                    <a:lumMod val="50000"/>
                  </a:schemeClr>
                </a:solidFill>
              </a:defRPr>
            </a:lvl2pPr>
            <a:lvl3pPr>
              <a:defRPr sz="2400">
                <a:solidFill>
                  <a:schemeClr val="accent2">
                    <a:lumMod val="50000"/>
                  </a:schemeClr>
                </a:solidFill>
              </a:defRPr>
            </a:lvl3pPr>
            <a:lvl4pPr>
              <a:defRPr sz="2000">
                <a:solidFill>
                  <a:schemeClr val="accent2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accent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71CA1123-1780-4B1A-A385-3C6B59DBC51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6098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7AFB9480-D5A8-4E19-B3CF-04E9F25ED3C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9108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3C668-2D10-4983-AC7F-4059807E06F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4470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4AA9B-D1A6-4A74-AFF0-6B6C0DAEE58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2730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BD9A-D967-422E-B0CD-275D4B77BC4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0494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B7E8A-5ED2-4F65-8840-6884E6A2AAF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9046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B0FDA-7D6B-4B63-8E1D-3652040337C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0628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73D9D-4B9E-4701-B3EA-24AEC03A3B3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1275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83D6E9F-CD9E-4D07-9905-6E93A7238B2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8706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  <p:sldLayoutId id="2147483733" r:id="rId16"/>
    <p:sldLayoutId id="2147483734" r:id="rId17"/>
    <p:sldLayoutId id="2147483735" r:id="rId18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DEF40-E664-4ABC-A461-0FEDA9B186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Fission and Fusion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6ACC8-CA5C-4ABD-A488-29983BEFAA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Stage 1 Physics</a:t>
            </a:r>
          </a:p>
        </p:txBody>
      </p:sp>
    </p:spTree>
    <p:extLst>
      <p:ext uri="{BB962C8B-B14F-4D97-AF65-F5344CB8AC3E}">
        <p14:creationId xmlns:p14="http://schemas.microsoft.com/office/powerpoint/2010/main" val="4117012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>
          <a:xfrm>
            <a:off x="982133" y="457201"/>
            <a:ext cx="7704667" cy="761999"/>
          </a:xfrm>
        </p:spPr>
        <p:txBody>
          <a:bodyPr/>
          <a:lstStyle/>
          <a:p>
            <a:r>
              <a:rPr lang="en-US" altLang="en-US" dirty="0"/>
              <a:t>What is a chain reaction?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idx="1"/>
          </p:nvPr>
        </p:nvSpPr>
        <p:spPr>
          <a:xfrm>
            <a:off x="982133" y="1295400"/>
            <a:ext cx="7704667" cy="4704416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Free neutrons produced by fission can hit other nuclei emitting more neutrons repeating the reaction over and over.</a:t>
            </a:r>
          </a:p>
          <a:p>
            <a:r>
              <a:rPr lang="en-US" altLang="en-US" sz="2800" dirty="0"/>
              <a:t>Since each fission produces 3 neutrons, each fission step can triple the number of reactions.</a:t>
            </a:r>
          </a:p>
          <a:p>
            <a:r>
              <a:rPr lang="en-US" altLang="en-US" sz="2800" dirty="0"/>
              <a:t>A series of fission reactions is called a </a:t>
            </a:r>
            <a:r>
              <a:rPr lang="en-US" altLang="en-US" sz="2800" b="1" i="1" dirty="0"/>
              <a:t>chain reaction.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71721D4-5D2A-4ACE-8F91-CA7BEAF3BA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004" y="4495800"/>
            <a:ext cx="4000015" cy="212551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Terminology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z="2800" dirty="0"/>
              <a:t>An isotope that is unstable and likely to undergo fission is called </a:t>
            </a:r>
            <a:r>
              <a:rPr lang="en-US" altLang="en-US" sz="2800" b="1" i="1" dirty="0">
                <a:solidFill>
                  <a:srgbClr val="002060"/>
                </a:solidFill>
              </a:rPr>
              <a:t>fissile</a:t>
            </a:r>
            <a:r>
              <a:rPr lang="en-US" altLang="en-US" sz="2800" dirty="0"/>
              <a:t>.</a:t>
            </a:r>
          </a:p>
          <a:p>
            <a:r>
              <a:rPr lang="en-US" altLang="en-US" sz="2800" dirty="0"/>
              <a:t>A series of fission reactions is called a </a:t>
            </a:r>
            <a:r>
              <a:rPr lang="en-US" altLang="en-US" sz="2800" b="1" i="1" dirty="0">
                <a:solidFill>
                  <a:srgbClr val="002060"/>
                </a:solidFill>
              </a:rPr>
              <a:t>chain reaction</a:t>
            </a:r>
            <a:r>
              <a:rPr lang="en-US" altLang="en-US" sz="2800" b="1" i="1" dirty="0"/>
              <a:t>.</a:t>
            </a:r>
          </a:p>
          <a:p>
            <a:r>
              <a:rPr lang="en-US" altLang="en-US" sz="2800" b="1" i="1" dirty="0">
                <a:solidFill>
                  <a:srgbClr val="002060"/>
                </a:solidFill>
              </a:rPr>
              <a:t>Critical mass </a:t>
            </a:r>
            <a:r>
              <a:rPr lang="en-US" altLang="en-US" sz="2800" dirty="0"/>
              <a:t>relates to having so much fissile material that every fission reactions will produce more than 1 new reaction.</a:t>
            </a:r>
          </a:p>
          <a:p>
            <a:r>
              <a:rPr lang="en-US" altLang="en-US" sz="2800" b="1" i="1" dirty="0">
                <a:solidFill>
                  <a:srgbClr val="002060"/>
                </a:solidFill>
              </a:rPr>
              <a:t>Critical mass </a:t>
            </a:r>
            <a:r>
              <a:rPr lang="en-US" altLang="en-US" sz="2800" dirty="0"/>
              <a:t>is normally only used when talking about nuclear bombs, not power creation.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Nuclear Fission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idx="1"/>
          </p:nvPr>
        </p:nvSpPr>
        <p:spPr>
          <a:xfrm>
            <a:off x="982133" y="1828800"/>
            <a:ext cx="7704667" cy="4171016"/>
          </a:xfrm>
        </p:spPr>
        <p:txBody>
          <a:bodyPr/>
          <a:lstStyle/>
          <a:p>
            <a:r>
              <a:rPr lang="en-US" altLang="en-US" dirty="0"/>
              <a:t>Splitting one nucleus of U-235/U-236 releases about 30 million times more energy than when one molecule of dynamite explodes.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Nuclear Fusion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idx="1"/>
          </p:nvPr>
        </p:nvSpPr>
        <p:spPr>
          <a:xfrm>
            <a:off x="982133" y="1828800"/>
            <a:ext cx="7704667" cy="417101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In a </a:t>
            </a:r>
            <a:r>
              <a:rPr lang="en-US" altLang="en-US" b="1" i="1" dirty="0"/>
              <a:t>nuclear fusion </a:t>
            </a:r>
            <a:r>
              <a:rPr lang="en-US" altLang="en-US" dirty="0"/>
              <a:t>reaction, two small, light nuclei combine to form one larger, heavier nucleus.</a:t>
            </a:r>
          </a:p>
          <a:p>
            <a:pPr>
              <a:lnSpc>
                <a:spcPct val="90000"/>
              </a:lnSpc>
            </a:pPr>
            <a:r>
              <a:rPr lang="en-US" altLang="en-US" b="1" dirty="0">
                <a:solidFill>
                  <a:srgbClr val="002060"/>
                </a:solidFill>
              </a:rPr>
              <a:t>Fusion</a:t>
            </a:r>
            <a:r>
              <a:rPr lang="en-US" altLang="en-US" dirty="0"/>
              <a:t> combines nuclei &amp; </a:t>
            </a:r>
            <a:r>
              <a:rPr lang="en-US" altLang="en-US" b="1" dirty="0">
                <a:solidFill>
                  <a:srgbClr val="002060"/>
                </a:solidFill>
              </a:rPr>
              <a:t>Fission</a:t>
            </a:r>
            <a:r>
              <a:rPr lang="en-US" altLang="en-US" dirty="0"/>
              <a:t> splits them apart.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/>
              <a:t>How are temperature &amp; fusion related?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0099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altLang="en-US" dirty="0"/>
                  <a:t>How can two nuclei get close enough to combine? 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en-US" dirty="0"/>
                  <a:t>They must be moving very fast.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en-US" dirty="0"/>
                  <a:t>All nuclei positively charged and thus repel each other (</a:t>
                </a:r>
                <a14:m>
                  <m:oMath xmlns:m="http://schemas.openxmlformats.org/officeDocument/2006/math">
                    <m:r>
                      <a:rPr lang="en-AU" altLang="en-US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AU" alt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alt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alt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alt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AU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sSub>
                          <m:sSubPr>
                            <m:ctrlPr>
                              <a:rPr lang="en-AU" alt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AU" alt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AU" alt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en-AU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AU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AU" alt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AU" alt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AU" alt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AU" alt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AU" alt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AU" alt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AU" alt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alt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AU" alt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altLang="en-US" dirty="0"/>
                  <a:t>)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en-US" dirty="0"/>
                  <a:t>Their kinetic Energy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alt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AU" alt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altLang="en-US" dirty="0"/>
                  <a:t> must overcome the electrostatic repulsion force to push them close enough to combine</a:t>
                </a:r>
              </a:p>
              <a:p>
                <a:pPr lvl="1">
                  <a:lnSpc>
                    <a:spcPct val="9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alt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AU" alt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altLang="en-US" dirty="0"/>
                  <a:t> increases as temperature increases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en-US" dirty="0"/>
                  <a:t>Temp must be millions of °C  (stellar values)</a:t>
                </a:r>
              </a:p>
            </p:txBody>
          </p:sp>
        </mc:Choice>
        <mc:Fallback>
          <p:sp>
            <p:nvSpPr>
              <p:cNvPr id="26009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2848" t="-7767" b="-374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8077200" cy="1447800"/>
          </a:xfrm>
        </p:spPr>
        <p:txBody>
          <a:bodyPr/>
          <a:lstStyle/>
          <a:p>
            <a:r>
              <a:rPr lang="en-US" altLang="en-US" sz="4000" b="1" dirty="0">
                <a:solidFill>
                  <a:srgbClr val="C00000"/>
                </a:solidFill>
              </a:rPr>
              <a:t>How does the Sun produce energy?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D4E2CD0-B7BB-4F72-A877-B0DC95C26E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1524000"/>
            <a:ext cx="5943600" cy="4868694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66800"/>
            <a:ext cx="2819400" cy="5257800"/>
          </a:xfrm>
        </p:spPr>
        <p:txBody>
          <a:bodyPr/>
          <a:lstStyle/>
          <a:p>
            <a:r>
              <a:rPr lang="en-US" altLang="en-US" sz="4000" b="1" dirty="0">
                <a:solidFill>
                  <a:srgbClr val="C00000"/>
                </a:solidFill>
              </a:rPr>
              <a:t>Or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D57F76E-A039-4A6B-A120-0111F23328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2800" y="144962"/>
            <a:ext cx="5638800" cy="656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6056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Fusion on the Sun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The heat &amp; light Earth receives comes from this process.</a:t>
            </a:r>
          </a:p>
          <a:p>
            <a:r>
              <a:rPr lang="en-US" altLang="en-US" dirty="0"/>
              <a:t>About 1% of the Sun’s Hydrogen has been changed into energy.  </a:t>
            </a:r>
          </a:p>
          <a:p>
            <a:r>
              <a:rPr lang="en-US" altLang="en-US" dirty="0"/>
              <a:t>Sun has enough Hydrogen to continue fusion reactions for another 5 billion years.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E8600-C1A2-4184-A101-1A89FAAEB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Nuclear Fission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B8543-B60A-400E-9A6B-C276CD32C9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AU" dirty="0"/>
              <a:t>A process in which the nucleus of an atom splits into two or more smaller, lighter nuclei (called </a:t>
            </a:r>
            <a:r>
              <a:rPr lang="en-AU" b="1" dirty="0">
                <a:solidFill>
                  <a:srgbClr val="002060"/>
                </a:solidFill>
              </a:rPr>
              <a:t>daughter</a:t>
            </a:r>
            <a:r>
              <a:rPr lang="en-AU" dirty="0"/>
              <a:t> nuclei).</a:t>
            </a:r>
          </a:p>
          <a:p>
            <a:pPr>
              <a:lnSpc>
                <a:spcPct val="90000"/>
              </a:lnSpc>
            </a:pPr>
            <a:endParaRPr lang="en-AU" dirty="0"/>
          </a:p>
          <a:p>
            <a:pPr>
              <a:lnSpc>
                <a:spcPct val="90000"/>
              </a:lnSpc>
            </a:pPr>
            <a:r>
              <a:rPr lang="en-AU" dirty="0"/>
              <a:t>It is a form of nuclear ‘</a:t>
            </a:r>
            <a:r>
              <a:rPr lang="en-AU" b="1" dirty="0">
                <a:solidFill>
                  <a:srgbClr val="002060"/>
                </a:solidFill>
              </a:rPr>
              <a:t>transmutation</a:t>
            </a:r>
            <a:r>
              <a:rPr lang="en-AU" dirty="0"/>
              <a:t>’ where one element becomes a (or range of) different elements</a:t>
            </a:r>
          </a:p>
        </p:txBody>
      </p:sp>
    </p:spTree>
    <p:extLst>
      <p:ext uri="{BB962C8B-B14F-4D97-AF65-F5344CB8AC3E}">
        <p14:creationId xmlns:p14="http://schemas.microsoft.com/office/powerpoint/2010/main" val="1506155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Nuclear Fission – brief history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dirty="0"/>
              <a:t>January 1934, Irène Joliot-Curie and Frédéric Joliot announced that they had bombarded elements with alpha particles and induced radioactivity in them.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February – March 1934- Enrico Fermi bombarded a range of elements with neutrons causing radioactive decay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Fermi went on to note radioactive decay in Uranium when bombarded with neutrons.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09388-2CC1-42CC-84D0-EE30D9CC8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FC5AD-3E8B-4815-B57A-D7EE5014F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1938- Otto Hahn &amp; Fritz </a:t>
            </a:r>
            <a:r>
              <a:rPr lang="en-US" altLang="en-US" dirty="0" err="1"/>
              <a:t>Strassmann</a:t>
            </a:r>
            <a:r>
              <a:rPr lang="en-US" altLang="en-US" dirty="0"/>
              <a:t> split U-235 into smaller nuclei.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1939- Lise Meitner theorized that splitting occurs when the nucleus becomes so unstable that it splits.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Thus we have the process of splitting a nucleus into smaller nuclei- </a:t>
            </a:r>
            <a:r>
              <a:rPr lang="en-US" altLang="en-US" b="1" i="1" dirty="0"/>
              <a:t>nuclear fission</a:t>
            </a:r>
            <a:endParaRPr lang="en-US" altLang="en-US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20996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b="1" dirty="0">
                <a:solidFill>
                  <a:schemeClr val="accent2">
                    <a:lumMod val="50000"/>
                  </a:schemeClr>
                </a:solidFill>
              </a:rPr>
              <a:t>The fission of Uranium 235</a:t>
            </a:r>
          </a:p>
        </p:txBody>
      </p:sp>
      <p:sp>
        <p:nvSpPr>
          <p:cNvPr id="221189" name="Rectangle 5"/>
          <p:cNvSpPr>
            <a:spLocks noChangeArrowheads="1"/>
          </p:cNvSpPr>
          <p:nvPr/>
        </p:nvSpPr>
        <p:spPr bwMode="auto">
          <a:xfrm>
            <a:off x="0" y="0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br>
              <a:rPr lang="en-US" altLang="en-US">
                <a:latin typeface="Arial" panose="020B0604020202020204" pitchFamily="34" charset="0"/>
              </a:rPr>
            </a:br>
            <a:endParaRPr lang="en-US" altLang="en-US"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F0D457F-CE77-441E-ACB5-A3C5A34A01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1879771"/>
            <a:ext cx="7480453" cy="397158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/>
              <a:t>What nuclei can split during nuclear fission?</a:t>
            </a:r>
          </a:p>
        </p:txBody>
      </p:sp>
      <p:sp>
        <p:nvSpPr>
          <p:cNvPr id="230405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>
                <a:solidFill>
                  <a:schemeClr val="accent2">
                    <a:lumMod val="50000"/>
                  </a:schemeClr>
                </a:solidFill>
              </a:rPr>
              <a:t>U-236 is so unstable that it immediately splits into barium &amp; krypton nuclei, several neutrons &amp; a large amount of energy</a:t>
            </a:r>
          </a:p>
        </p:txBody>
      </p:sp>
      <p:sp>
        <p:nvSpPr>
          <p:cNvPr id="230407" name="Rectangle 7"/>
          <p:cNvSpPr>
            <a:spLocks noChangeArrowheads="1"/>
          </p:cNvSpPr>
          <p:nvPr/>
        </p:nvSpPr>
        <p:spPr bwMode="auto">
          <a:xfrm>
            <a:off x="0" y="0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br>
              <a:rPr lang="en-US" altLang="en-US">
                <a:latin typeface="Arial" panose="020B0604020202020204" pitchFamily="34" charset="0"/>
              </a:rPr>
            </a:br>
            <a:endParaRPr lang="en-US" altLang="en-US">
              <a:latin typeface="Arial" panose="020B0604020202020204" pitchFamily="34" charset="0"/>
            </a:endParaRPr>
          </a:p>
        </p:txBody>
      </p:sp>
      <p:grpSp>
        <p:nvGrpSpPr>
          <p:cNvPr id="2" name="Group 20"/>
          <p:cNvGrpSpPr>
            <a:grpSpLocks noRot="1"/>
          </p:cNvGrpSpPr>
          <p:nvPr/>
        </p:nvGrpSpPr>
        <p:grpSpPr bwMode="auto">
          <a:xfrm>
            <a:off x="0" y="1447800"/>
            <a:ext cx="8229600" cy="5410200"/>
            <a:chOff x="0" y="0"/>
            <a:chExt cx="5184" cy="2862"/>
          </a:xfrm>
        </p:grpSpPr>
        <p:sp>
          <p:nvSpPr>
            <p:cNvPr id="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2544" cy="24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anose="020B0604030504040204" pitchFamily="34" charset="0"/>
                </a:defRPr>
              </a:lvl1pPr>
              <a:lvl2pPr>
                <a:spcBef>
                  <a:spcPct val="20000"/>
                </a:spcBef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anose="020B0604030504040204" pitchFamily="34" charset="0"/>
                </a:defRPr>
              </a:lvl2pPr>
              <a:lvl3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anose="020B0604030504040204" pitchFamily="34" charset="0"/>
                </a:defRPr>
              </a:lvl3pPr>
              <a:lvl4pPr>
                <a:spcBef>
                  <a:spcPct val="20000"/>
                </a:spcBef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anose="020B0604030504040204" pitchFamily="34" charset="0"/>
                </a:defRPr>
              </a:lvl4pPr>
              <a:lvl5pPr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anose="020B060403050404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70000"/>
                <a:buFont typeface="Wingdings" panose="05000000000000000000" pitchFamily="2" charset="2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anose="020B060403050404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70000"/>
                <a:buFont typeface="Wingdings" panose="05000000000000000000" pitchFamily="2" charset="2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anose="020B060403050404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70000"/>
                <a:buFont typeface="Wingdings" panose="05000000000000000000" pitchFamily="2" charset="2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anose="020B060403050404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70000"/>
                <a:buFont typeface="Wingdings" panose="05000000000000000000" pitchFamily="2" charset="2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" name="Line 14"/>
            <p:cNvSpPr>
              <a:spLocks noChangeShapeType="1"/>
            </p:cNvSpPr>
            <p:nvPr/>
          </p:nvSpPr>
          <p:spPr bwMode="auto">
            <a:xfrm>
              <a:off x="0" y="404"/>
              <a:ext cx="5184" cy="0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" name="Line 15"/>
            <p:cNvSpPr>
              <a:spLocks noChangeShapeType="1"/>
            </p:cNvSpPr>
            <p:nvPr/>
          </p:nvSpPr>
          <p:spPr bwMode="auto">
            <a:xfrm>
              <a:off x="0" y="2862"/>
              <a:ext cx="5184" cy="0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7" name="Line 16"/>
            <p:cNvSpPr>
              <a:spLocks noChangeShapeType="1"/>
            </p:cNvSpPr>
            <p:nvPr/>
          </p:nvSpPr>
          <p:spPr bwMode="auto">
            <a:xfrm>
              <a:off x="0" y="404"/>
              <a:ext cx="0" cy="2458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8" name="Line 17"/>
            <p:cNvSpPr>
              <a:spLocks noChangeShapeType="1"/>
            </p:cNvSpPr>
            <p:nvPr/>
          </p:nvSpPr>
          <p:spPr bwMode="auto">
            <a:xfrm>
              <a:off x="5184" y="404"/>
              <a:ext cx="0" cy="2458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FA7AC367-B2C7-42EC-89DD-2D5D785C80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2484613"/>
            <a:ext cx="4717019" cy="250651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How are mass &amp; energy related?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Henri Poincare proposed a paradox of mass and energy within atomic level interactions</a:t>
            </a:r>
          </a:p>
          <a:p>
            <a:r>
              <a:rPr lang="en-US" altLang="en-US" dirty="0"/>
              <a:t>Einstein proposed the equivalence of mass and energy due to the symmetry of space and time</a:t>
            </a:r>
          </a:p>
          <a:p>
            <a:r>
              <a:rPr lang="en-US" altLang="en-US" dirty="0"/>
              <a:t>In other words mass &amp; energy are related &amp; can be changed from one to the other.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How are mass &amp; energy related?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5523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AU" altLang="en-US" sz="40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AU" altLang="en-US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altLang="en-US" sz="4000" b="0" i="1" smtClean="0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AU" altLang="en-US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altLang="en-US" sz="40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AU" altLang="en-US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AU" altLang="en-US" sz="4000" b="0" dirty="0"/>
              </a:p>
              <a:p>
                <a:endParaRPr lang="en-US" altLang="en-US" dirty="0"/>
              </a:p>
              <a:p>
                <a:r>
                  <a:rPr lang="en-US" altLang="en-US" dirty="0"/>
                  <a:t>Actually</a:t>
                </a:r>
              </a:p>
              <a:p>
                <a:endParaRPr lang="en-US" alt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altLang="en-US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altLang="en-US" sz="4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p>
                          <m:r>
                            <a:rPr lang="en-AU" altLang="en-US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altLang="en-US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altLang="en-US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altLang="en-US" sz="4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AU" altLang="en-US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AU" altLang="en-US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altLang="en-US" sz="40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AU" altLang="en-US" sz="4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AU" altLang="en-US" sz="4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AU" altLang="en-US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altLang="en-US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p>
                          <m:r>
                            <a:rPr lang="en-AU" altLang="en-US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AU" altLang="en-US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altLang="en-US" sz="40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AU" altLang="en-US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altLang="en-US" sz="40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AU" altLang="en-US" sz="4000" b="0" dirty="0"/>
              </a:p>
              <a:p>
                <a:endParaRPr lang="en-US" altLang="en-US" dirty="0"/>
              </a:p>
            </p:txBody>
          </p:sp>
        </mc:Choice>
        <mc:Fallback xmlns="">
          <p:sp>
            <p:nvSpPr>
              <p:cNvPr id="23552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316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How are mass &amp; energy related?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7571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lnSpc>
                    <a:spcPct val="90000"/>
                  </a:lnSpc>
                </a:pPr>
                <a:r>
                  <a:rPr lang="en-US" altLang="en-US" dirty="0"/>
                  <a:t>Einstein proposed that mass &amp; energy are related &amp; can be changed from one to the other.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altLang="en-US" dirty="0"/>
                  <a:t>His special theory of relativity says;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altLang="en-US" dirty="0"/>
                  <a:t> 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alt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altLang="en-US" sz="32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AU" alt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altLang="en-US" i="1">
                              <a:latin typeface="Cambria Math" panose="02040503050406030204" pitchFamily="18" charset="0"/>
                            </a:rPr>
                            <m:t>𝑗𝑜𝑢𝑙𝑒𝑠</m:t>
                          </m:r>
                          <m:r>
                            <a:rPr lang="en-AU" alt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en-AU" alt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AU" alt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altLang="en-US" sz="32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AU" altLang="en-US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altLang="en-US" sz="3200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  <m:r>
                            <a:rPr lang="en-AU" altLang="en-US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sSup>
                        <m:sSupPr>
                          <m:ctrlPr>
                            <a:rPr lang="en-AU" altLang="en-US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altLang="en-US" sz="32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AU" alt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AU" altLang="en-US" sz="3200" b="0" dirty="0"/>
              </a:p>
            </p:txBody>
          </p:sp>
        </mc:Choice>
        <mc:Fallback xmlns="">
          <p:sp>
            <p:nvSpPr>
              <p:cNvPr id="23757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3165" t="-762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923</TotalTime>
  <Words>608</Words>
  <Application>Microsoft Office PowerPoint</Application>
  <PresentationFormat>On-screen Show (4:3)</PresentationFormat>
  <Paragraphs>74</Paragraphs>
  <Slides>17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Cambria Math</vt:lpstr>
      <vt:lpstr>Corbel</vt:lpstr>
      <vt:lpstr>Verdana</vt:lpstr>
      <vt:lpstr>Wingdings</vt:lpstr>
      <vt:lpstr>Parallax</vt:lpstr>
      <vt:lpstr>Fission and Fusion</vt:lpstr>
      <vt:lpstr>Nuclear Fission</vt:lpstr>
      <vt:lpstr>Nuclear Fission – brief history</vt:lpstr>
      <vt:lpstr>PowerPoint Presentation</vt:lpstr>
      <vt:lpstr>The fission of Uranium 235</vt:lpstr>
      <vt:lpstr>What nuclei can split during nuclear fission?</vt:lpstr>
      <vt:lpstr>How are mass &amp; energy related?</vt:lpstr>
      <vt:lpstr>How are mass &amp; energy related?</vt:lpstr>
      <vt:lpstr>How are mass &amp; energy related?</vt:lpstr>
      <vt:lpstr>What is a chain reaction?</vt:lpstr>
      <vt:lpstr>Terminology</vt:lpstr>
      <vt:lpstr>Nuclear Fission</vt:lpstr>
      <vt:lpstr>Nuclear Fusion</vt:lpstr>
      <vt:lpstr>How are temperature &amp; fusion related?</vt:lpstr>
      <vt:lpstr>How does the Sun produce energy?</vt:lpstr>
      <vt:lpstr>Or</vt:lpstr>
      <vt:lpstr>Fusion on the Sun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Radioactivity and Nuclear Reactions</dc:title>
  <dc:creator>Joyce Sharp</dc:creator>
  <cp:lastModifiedBy>Ian Dewey</cp:lastModifiedBy>
  <cp:revision>24</cp:revision>
  <dcterms:created xsi:type="dcterms:W3CDTF">2008-02-05T02:58:56Z</dcterms:created>
  <dcterms:modified xsi:type="dcterms:W3CDTF">2020-11-04T09:30:43Z</dcterms:modified>
</cp:coreProperties>
</file>