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9"/>
  </p:notesMasterIdLst>
  <p:sldIdLst>
    <p:sldId id="364" r:id="rId2"/>
    <p:sldId id="366" r:id="rId3"/>
    <p:sldId id="334" r:id="rId4"/>
    <p:sldId id="367" r:id="rId5"/>
    <p:sldId id="335" r:id="rId6"/>
    <p:sldId id="336" r:id="rId7"/>
    <p:sldId id="337" r:id="rId8"/>
    <p:sldId id="338" r:id="rId9"/>
    <p:sldId id="339" r:id="rId10"/>
    <p:sldId id="342" r:id="rId11"/>
    <p:sldId id="343" r:id="rId12"/>
    <p:sldId id="341" r:id="rId13"/>
    <p:sldId id="345" r:id="rId14"/>
    <p:sldId id="350" r:id="rId15"/>
    <p:sldId id="352" r:id="rId16"/>
    <p:sldId id="365" r:id="rId17"/>
    <p:sldId id="35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36740-8C4A-4A9C-80EA-557667F68970}" v="121" dt="2020-11-04T09:26:19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Dewey" userId="cdd3f6ac-04b7-4508-bc39-df8ba05dc742" providerId="ADAL" clId="{34D36740-8C4A-4A9C-80EA-557667F68970}"/>
    <pc:docChg chg="undo custSel addSld delSld modSld sldOrd modMainMaster">
      <pc:chgData name="Ian Dewey" userId="cdd3f6ac-04b7-4508-bc39-df8ba05dc742" providerId="ADAL" clId="{34D36740-8C4A-4A9C-80EA-557667F68970}" dt="2020-11-04T09:30:40.237" v="1567" actId="47"/>
      <pc:docMkLst>
        <pc:docMk/>
      </pc:docMkLst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5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5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5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0"/>
        </pc:sldMkLst>
      </pc:sldChg>
      <pc:sldChg chg="modSp add del mod">
        <pc:chgData name="Ian Dewey" userId="cdd3f6ac-04b7-4508-bc39-df8ba05dc742" providerId="ADAL" clId="{34D36740-8C4A-4A9C-80EA-557667F68970}" dt="2020-10-26T04:33:26.613" v="502" actId="2696"/>
        <pc:sldMkLst>
          <pc:docMk/>
          <pc:sldMk cId="0" sldId="261"/>
        </pc:sldMkLst>
        <pc:spChg chg="mod">
          <ac:chgData name="Ian Dewey" userId="cdd3f6ac-04b7-4508-bc39-df8ba05dc742" providerId="ADAL" clId="{34D36740-8C4A-4A9C-80EA-557667F68970}" dt="2020-10-23T00:53:24.246" v="69" actId="20577"/>
          <ac:spMkLst>
            <pc:docMk/>
            <pc:sldMk cId="0" sldId="261"/>
            <ac:spMk id="51202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4:22.563" v="145" actId="20577"/>
          <ac:spMkLst>
            <pc:docMk/>
            <pc:sldMk cId="0" sldId="261"/>
            <ac:spMk id="51203" creationId="{00000000-0000-0000-0000-000000000000}"/>
          </ac:spMkLst>
        </pc:spChg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6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0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1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7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0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1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8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0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1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29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0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1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0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0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1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19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0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1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2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3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4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5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6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7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8"/>
        </pc:sldMkLst>
      </pc:sldChg>
      <pc:sldChg chg="del">
        <pc:chgData name="Ian Dewey" userId="cdd3f6ac-04b7-4508-bc39-df8ba05dc742" providerId="ADAL" clId="{34D36740-8C4A-4A9C-80EA-557667F68970}" dt="2020-10-23T00:50:44.119" v="0" actId="47"/>
        <pc:sldMkLst>
          <pc:docMk/>
          <pc:sldMk cId="0" sldId="329"/>
        </pc:sldMkLst>
      </pc:sldChg>
      <pc:sldChg chg="modSp add del">
        <pc:chgData name="Ian Dewey" userId="cdd3f6ac-04b7-4508-bc39-df8ba05dc742" providerId="ADAL" clId="{34D36740-8C4A-4A9C-80EA-557667F68970}" dt="2020-10-26T04:33:34.937" v="503" actId="47"/>
        <pc:sldMkLst>
          <pc:docMk/>
          <pc:sldMk cId="0" sldId="330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0"/>
            <ac:spMk id="21094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0"/>
            <ac:spMk id="210947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0-26T04:33:36.221" v="504" actId="47"/>
        <pc:sldMkLst>
          <pc:docMk/>
          <pc:sldMk cId="0" sldId="331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1"/>
            <ac:spMk id="21299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1"/>
            <ac:spMk id="212995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0-26T04:33:37.444" v="505" actId="47"/>
        <pc:sldMkLst>
          <pc:docMk/>
          <pc:sldMk cId="0" sldId="332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2"/>
            <ac:spMk id="215042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2"/>
            <ac:spMk id="215043" creationId="{00000000-0000-0000-0000-000000000000}"/>
          </ac:spMkLst>
        </pc:spChg>
      </pc:sldChg>
      <pc:sldChg chg="modSp mod">
        <pc:chgData name="Ian Dewey" userId="cdd3f6ac-04b7-4508-bc39-df8ba05dc742" providerId="ADAL" clId="{34D36740-8C4A-4A9C-80EA-557667F68970}" dt="2020-10-26T04:58:50.755" v="916" actId="313"/>
        <pc:sldMkLst>
          <pc:docMk/>
          <pc:sldMk cId="0" sldId="334"/>
        </pc:sldMkLst>
        <pc:spChg chg="mod">
          <ac:chgData name="Ian Dewey" userId="cdd3f6ac-04b7-4508-bc39-df8ba05dc742" providerId="ADAL" clId="{34D36740-8C4A-4A9C-80EA-557667F68970}" dt="2020-10-26T04:51:06.586" v="713" actId="20577"/>
          <ac:spMkLst>
            <pc:docMk/>
            <pc:sldMk cId="0" sldId="334"/>
            <ac:spMk id="219138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6T04:58:50.755" v="916" actId="313"/>
          <ac:spMkLst>
            <pc:docMk/>
            <pc:sldMk cId="0" sldId="334"/>
            <ac:spMk id="219139" creationId="{00000000-0000-0000-0000-000000000000}"/>
          </ac:spMkLst>
        </pc:spChg>
      </pc:sldChg>
      <pc:sldChg chg="addSp delSp modSp mod">
        <pc:chgData name="Ian Dewey" userId="cdd3f6ac-04b7-4508-bc39-df8ba05dc742" providerId="ADAL" clId="{34D36740-8C4A-4A9C-80EA-557667F68970}" dt="2020-10-26T04:38:48.216" v="541" actId="108"/>
        <pc:sldMkLst>
          <pc:docMk/>
          <pc:sldMk cId="0" sldId="335"/>
        </pc:sldMkLst>
        <pc:spChg chg="add del mod">
          <ac:chgData name="Ian Dewey" userId="cdd3f6ac-04b7-4508-bc39-df8ba05dc742" providerId="ADAL" clId="{34D36740-8C4A-4A9C-80EA-557667F68970}" dt="2020-10-26T04:37:52.704" v="511" actId="478"/>
          <ac:spMkLst>
            <pc:docMk/>
            <pc:sldMk cId="0" sldId="335"/>
            <ac:spMk id="5" creationId="{6554D905-7F28-4B0A-9D31-D8097C8A2523}"/>
          </ac:spMkLst>
        </pc:spChg>
        <pc:spChg chg="mod">
          <ac:chgData name="Ian Dewey" userId="cdd3f6ac-04b7-4508-bc39-df8ba05dc742" providerId="ADAL" clId="{34D36740-8C4A-4A9C-80EA-557667F68970}" dt="2020-10-26T04:38:48.216" v="541" actId="108"/>
          <ac:spMkLst>
            <pc:docMk/>
            <pc:sldMk cId="0" sldId="335"/>
            <ac:spMk id="221186" creationId="{00000000-0000-0000-0000-000000000000}"/>
          </ac:spMkLst>
        </pc:spChg>
        <pc:spChg chg="del mod">
          <ac:chgData name="Ian Dewey" userId="cdd3f6ac-04b7-4508-bc39-df8ba05dc742" providerId="ADAL" clId="{34D36740-8C4A-4A9C-80EA-557667F68970}" dt="2020-10-26T04:37:46.489" v="510" actId="478"/>
          <ac:spMkLst>
            <pc:docMk/>
            <pc:sldMk cId="0" sldId="335"/>
            <ac:spMk id="221187" creationId="{00000000-0000-0000-0000-000000000000}"/>
          </ac:spMkLst>
        </pc:spChg>
        <pc:spChg chg="del mod">
          <ac:chgData name="Ian Dewey" userId="cdd3f6ac-04b7-4508-bc39-df8ba05dc742" providerId="ADAL" clId="{34D36740-8C4A-4A9C-80EA-557667F68970}" dt="2020-10-26T04:38:02.408" v="513" actId="478"/>
          <ac:spMkLst>
            <pc:docMk/>
            <pc:sldMk cId="0" sldId="335"/>
            <ac:spMk id="221188" creationId="{00000000-0000-0000-0000-000000000000}"/>
          </ac:spMkLst>
        </pc:spChg>
        <pc:graphicFrameChg chg="del">
          <ac:chgData name="Ian Dewey" userId="cdd3f6ac-04b7-4508-bc39-df8ba05dc742" providerId="ADAL" clId="{34D36740-8C4A-4A9C-80EA-557667F68970}" dt="2020-10-23T00:56:23.973" v="146" actId="478"/>
          <ac:graphicFrameMkLst>
            <pc:docMk/>
            <pc:sldMk cId="0" sldId="335"/>
            <ac:graphicFrameMk id="221201" creationId="{00000000-0000-0000-0000-000000000000}"/>
          </ac:graphicFrameMkLst>
        </pc:graphicFrameChg>
        <pc:picChg chg="add mod">
          <ac:chgData name="Ian Dewey" userId="cdd3f6ac-04b7-4508-bc39-df8ba05dc742" providerId="ADAL" clId="{34D36740-8C4A-4A9C-80EA-557667F68970}" dt="2020-10-26T04:37:56.473" v="512" actId="1076"/>
          <ac:picMkLst>
            <pc:docMk/>
            <pc:sldMk cId="0" sldId="335"/>
            <ac:picMk id="3" creationId="{2F0D457F-CE77-441E-ACB5-A3C5A34A01A8}"/>
          </ac:picMkLst>
        </pc:picChg>
        <pc:picChg chg="del">
          <ac:chgData name="Ian Dewey" userId="cdd3f6ac-04b7-4508-bc39-df8ba05dc742" providerId="ADAL" clId="{34D36740-8C4A-4A9C-80EA-557667F68970}" dt="2020-10-26T04:34:15.837" v="506" actId="478"/>
          <ac:picMkLst>
            <pc:docMk/>
            <pc:sldMk cId="0" sldId="335"/>
            <ac:picMk id="221192" creationId="{00000000-0000-0000-0000-000000000000}"/>
          </ac:picMkLst>
        </pc:picChg>
      </pc:sldChg>
      <pc:sldChg chg="addSp delSp modSp mod">
        <pc:chgData name="Ian Dewey" userId="cdd3f6ac-04b7-4508-bc39-df8ba05dc742" providerId="ADAL" clId="{34D36740-8C4A-4A9C-80EA-557667F68970}" dt="2020-10-28T09:16:07.150" v="943" actId="108"/>
        <pc:sldMkLst>
          <pc:docMk/>
          <pc:sldMk cId="0" sldId="336"/>
        </pc:sldMkLst>
        <pc:spChg chg="del">
          <ac:chgData name="Ian Dewey" userId="cdd3f6ac-04b7-4508-bc39-df8ba05dc742" providerId="ADAL" clId="{34D36740-8C4A-4A9C-80EA-557667F68970}" dt="2020-10-28T09:15:27.085" v="937" actId="478"/>
          <ac:spMkLst>
            <pc:docMk/>
            <pc:sldMk cId="0" sldId="336"/>
            <ac:spMk id="3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5:27.085" v="937" actId="478"/>
          <ac:spMkLst>
            <pc:docMk/>
            <pc:sldMk cId="0" sldId="336"/>
            <ac:spMk id="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5:27.085" v="937" actId="478"/>
          <ac:spMkLst>
            <pc:docMk/>
            <pc:sldMk cId="0" sldId="336"/>
            <ac:spMk id="5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5:27.085" v="937" actId="478"/>
          <ac:spMkLst>
            <pc:docMk/>
            <pc:sldMk cId="0" sldId="336"/>
            <ac:spMk id="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5:27.085" v="937" actId="478"/>
          <ac:spMkLst>
            <pc:docMk/>
            <pc:sldMk cId="0" sldId="336"/>
            <ac:spMk id="7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5:27.085" v="937" actId="478"/>
          <ac:spMkLst>
            <pc:docMk/>
            <pc:sldMk cId="0" sldId="336"/>
            <ac:spMk id="8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6"/>
            <ac:spMk id="23040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6:07.150" v="943" actId="108"/>
          <ac:spMkLst>
            <pc:docMk/>
            <pc:sldMk cId="0" sldId="336"/>
            <ac:spMk id="230405" creationId="{00000000-0000-0000-0000-000000000000}"/>
          </ac:spMkLst>
        </pc:spChg>
        <pc:spChg chg="del mod">
          <ac:chgData name="Ian Dewey" userId="cdd3f6ac-04b7-4508-bc39-df8ba05dc742" providerId="ADAL" clId="{34D36740-8C4A-4A9C-80EA-557667F68970}" dt="2020-10-28T09:15:30.473" v="938" actId="478"/>
          <ac:spMkLst>
            <pc:docMk/>
            <pc:sldMk cId="0" sldId="336"/>
            <ac:spMk id="230406" creationId="{00000000-0000-0000-0000-000000000000}"/>
          </ac:spMkLst>
        </pc:spChg>
        <pc:grpChg chg="mod">
          <ac:chgData name="Ian Dewey" userId="cdd3f6ac-04b7-4508-bc39-df8ba05dc742" providerId="ADAL" clId="{34D36740-8C4A-4A9C-80EA-557667F68970}" dt="2020-10-28T09:15:27.085" v="937" actId="478"/>
          <ac:grpSpMkLst>
            <pc:docMk/>
            <pc:sldMk cId="0" sldId="336"/>
            <ac:grpSpMk id="2" creationId="{00000000-0000-0000-0000-000000000000}"/>
          </ac:grpSpMkLst>
        </pc:grpChg>
        <pc:picChg chg="add mod">
          <ac:chgData name="Ian Dewey" userId="cdd3f6ac-04b7-4508-bc39-df8ba05dc742" providerId="ADAL" clId="{34D36740-8C4A-4A9C-80EA-557667F68970}" dt="2020-10-28T09:15:41.921" v="942" actId="14100"/>
          <ac:picMkLst>
            <pc:docMk/>
            <pc:sldMk cId="0" sldId="336"/>
            <ac:picMk id="10" creationId="{FA7AC367-B2C7-42EC-89DD-2D5D785C8014}"/>
          </ac:picMkLst>
        </pc:picChg>
        <pc:picChg chg="del">
          <ac:chgData name="Ian Dewey" userId="cdd3f6ac-04b7-4508-bc39-df8ba05dc742" providerId="ADAL" clId="{34D36740-8C4A-4A9C-80EA-557667F68970}" dt="2020-10-28T09:15:13.794" v="936" actId="478"/>
          <ac:picMkLst>
            <pc:docMk/>
            <pc:sldMk cId="0" sldId="336"/>
            <ac:picMk id="230410" creationId="{00000000-0000-0000-0000-000000000000}"/>
          </ac:picMkLst>
        </pc:picChg>
      </pc:sldChg>
      <pc:sldChg chg="modSp mod">
        <pc:chgData name="Ian Dewey" userId="cdd3f6ac-04b7-4508-bc39-df8ba05dc742" providerId="ADAL" clId="{34D36740-8C4A-4A9C-80EA-557667F68970}" dt="2020-10-23T01:27:59.173" v="453" actId="20577"/>
        <pc:sldMkLst>
          <pc:docMk/>
          <pc:sldMk cId="0" sldId="337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7"/>
            <ac:spMk id="23347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1:27:59.173" v="453" actId="20577"/>
          <ac:spMkLst>
            <pc:docMk/>
            <pc:sldMk cId="0" sldId="337"/>
            <ac:spMk id="233475" creationId="{00000000-0000-0000-0000-000000000000}"/>
          </ac:spMkLst>
        </pc:spChg>
      </pc:sldChg>
      <pc:sldChg chg="modSp mod">
        <pc:chgData name="Ian Dewey" userId="cdd3f6ac-04b7-4508-bc39-df8ba05dc742" providerId="ADAL" clId="{34D36740-8C4A-4A9C-80EA-557667F68970}" dt="2020-10-23T01:27:28.792" v="418" actId="16959"/>
        <pc:sldMkLst>
          <pc:docMk/>
          <pc:sldMk cId="0" sldId="338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8"/>
            <ac:spMk id="235522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1:27:28.792" v="418" actId="16959"/>
          <ac:spMkLst>
            <pc:docMk/>
            <pc:sldMk cId="0" sldId="338"/>
            <ac:spMk id="235523" creationId="{00000000-0000-0000-0000-000000000000}"/>
          </ac:spMkLst>
        </pc:spChg>
      </pc:sldChg>
      <pc:sldChg chg="modSp mod">
        <pc:chgData name="Ian Dewey" userId="cdd3f6ac-04b7-4508-bc39-df8ba05dc742" providerId="ADAL" clId="{34D36740-8C4A-4A9C-80EA-557667F68970}" dt="2020-10-28T09:18:07.597" v="975" actId="20577"/>
        <pc:sldMkLst>
          <pc:docMk/>
          <pc:sldMk cId="0" sldId="339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39"/>
            <ac:spMk id="237570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18:07.597" v="975" actId="20577"/>
          <ac:spMkLst>
            <pc:docMk/>
            <pc:sldMk cId="0" sldId="339"/>
            <ac:spMk id="237571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0-23T01:28:33.588" v="454" actId="47"/>
        <pc:sldMkLst>
          <pc:docMk/>
          <pc:sldMk cId="0" sldId="340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0"/>
            <ac:spMk id="239618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0"/>
            <ac:spMk id="239619" creationId="{00000000-0000-0000-0000-000000000000}"/>
          </ac:spMkLst>
        </pc:spChg>
      </pc:sldChg>
      <pc:sldChg chg="modSp mod">
        <pc:chgData name="Ian Dewey" userId="cdd3f6ac-04b7-4508-bc39-df8ba05dc742" providerId="ADAL" clId="{34D36740-8C4A-4A9C-80EA-557667F68970}" dt="2020-10-28T09:28:00.344" v="1403" actId="14100"/>
        <pc:sldMkLst>
          <pc:docMk/>
          <pc:sldMk cId="0" sldId="341"/>
        </pc:sldMkLst>
        <pc:spChg chg="mod">
          <ac:chgData name="Ian Dewey" userId="cdd3f6ac-04b7-4508-bc39-df8ba05dc742" providerId="ADAL" clId="{34D36740-8C4A-4A9C-80EA-557667F68970}" dt="2020-10-28T09:27:53.217" v="1402" actId="20577"/>
          <ac:spMkLst>
            <pc:docMk/>
            <pc:sldMk cId="0" sldId="341"/>
            <ac:spMk id="24166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28:00.344" v="1403" actId="14100"/>
          <ac:spMkLst>
            <pc:docMk/>
            <pc:sldMk cId="0" sldId="341"/>
            <ac:spMk id="241667" creationId="{00000000-0000-0000-0000-000000000000}"/>
          </ac:spMkLst>
        </pc:spChg>
      </pc:sldChg>
      <pc:sldChg chg="addSp modSp mod">
        <pc:chgData name="Ian Dewey" userId="cdd3f6ac-04b7-4508-bc39-df8ba05dc742" providerId="ADAL" clId="{34D36740-8C4A-4A9C-80EA-557667F68970}" dt="2020-10-28T09:20:16.375" v="1080" actId="404"/>
        <pc:sldMkLst>
          <pc:docMk/>
          <pc:sldMk cId="0" sldId="342"/>
        </pc:sldMkLst>
        <pc:spChg chg="mod">
          <ac:chgData name="Ian Dewey" userId="cdd3f6ac-04b7-4508-bc39-df8ba05dc742" providerId="ADAL" clId="{34D36740-8C4A-4A9C-80EA-557667F68970}" dt="2020-10-28T09:19:47.984" v="1074" actId="14100"/>
          <ac:spMkLst>
            <pc:docMk/>
            <pc:sldMk cId="0" sldId="342"/>
            <ac:spMk id="24371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20:16.375" v="1080" actId="404"/>
          <ac:spMkLst>
            <pc:docMk/>
            <pc:sldMk cId="0" sldId="342"/>
            <ac:spMk id="243715" creationId="{00000000-0000-0000-0000-000000000000}"/>
          </ac:spMkLst>
        </pc:spChg>
        <pc:picChg chg="add mod">
          <ac:chgData name="Ian Dewey" userId="cdd3f6ac-04b7-4508-bc39-df8ba05dc742" providerId="ADAL" clId="{34D36740-8C4A-4A9C-80EA-557667F68970}" dt="2020-10-28T09:19:38.456" v="1072" actId="14100"/>
          <ac:picMkLst>
            <pc:docMk/>
            <pc:sldMk cId="0" sldId="342"/>
            <ac:picMk id="2" creationId="{271721D4-5D2A-4ACE-8F91-CA7BEAF3BAC4}"/>
          </ac:picMkLst>
        </pc:picChg>
      </pc:sldChg>
      <pc:sldChg chg="modSp mod">
        <pc:chgData name="Ian Dewey" userId="cdd3f6ac-04b7-4508-bc39-df8ba05dc742" providerId="ADAL" clId="{34D36740-8C4A-4A9C-80EA-557667F68970}" dt="2020-10-28T09:26:40.870" v="1393" actId="108"/>
        <pc:sldMkLst>
          <pc:docMk/>
          <pc:sldMk cId="0" sldId="343"/>
        </pc:sldMkLst>
        <pc:spChg chg="mod">
          <ac:chgData name="Ian Dewey" userId="cdd3f6ac-04b7-4508-bc39-df8ba05dc742" providerId="ADAL" clId="{34D36740-8C4A-4A9C-80EA-557667F68970}" dt="2020-10-28T09:21:06.244" v="1093" actId="20577"/>
          <ac:spMkLst>
            <pc:docMk/>
            <pc:sldMk cId="0" sldId="343"/>
            <ac:spMk id="245762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26:40.870" v="1393" actId="108"/>
          <ac:spMkLst>
            <pc:docMk/>
            <pc:sldMk cId="0" sldId="343"/>
            <ac:spMk id="245763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0-23T01:28:59.485" v="455" actId="47"/>
        <pc:sldMkLst>
          <pc:docMk/>
          <pc:sldMk cId="0" sldId="344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4"/>
            <ac:spMk id="247810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4"/>
            <ac:spMk id="247811" creationId="{00000000-0000-0000-0000-000000000000}"/>
          </ac:spMkLst>
        </pc:spChg>
      </pc:sldChg>
      <pc:sldChg chg="modSp mod">
        <pc:chgData name="Ian Dewey" userId="cdd3f6ac-04b7-4508-bc39-df8ba05dc742" providerId="ADAL" clId="{34D36740-8C4A-4A9C-80EA-557667F68970}" dt="2020-10-28T09:28:21.640" v="1405" actId="14100"/>
        <pc:sldMkLst>
          <pc:docMk/>
          <pc:sldMk cId="0" sldId="345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5"/>
            <ac:spMk id="249858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8T09:28:21.640" v="1405" actId="14100"/>
          <ac:spMkLst>
            <pc:docMk/>
            <pc:sldMk cId="0" sldId="345"/>
            <ac:spMk id="249859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0-23T01:29:24.762" v="456" actId="47"/>
        <pc:sldMkLst>
          <pc:docMk/>
          <pc:sldMk cId="0" sldId="346"/>
        </pc:sldMkLst>
        <pc:spChg chg="mod">
          <ac:chgData name="Ian Dewey" userId="cdd3f6ac-04b7-4508-bc39-df8ba05dc742" providerId="ADAL" clId="{34D36740-8C4A-4A9C-80EA-557667F68970}" dt="2020-10-23T00:51:51.059" v="11" actId="27636"/>
          <ac:spMkLst>
            <pc:docMk/>
            <pc:sldMk cId="0" sldId="346"/>
            <ac:spMk id="25190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6"/>
            <ac:spMk id="251907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0-23T01:29:27.665" v="457" actId="47"/>
        <pc:sldMkLst>
          <pc:docMk/>
          <pc:sldMk cId="0" sldId="347"/>
        </pc:sldMkLst>
        <pc:spChg chg="mod">
          <ac:chgData name="Ian Dewey" userId="cdd3f6ac-04b7-4508-bc39-df8ba05dc742" providerId="ADAL" clId="{34D36740-8C4A-4A9C-80EA-557667F68970}" dt="2020-10-23T00:51:51.073" v="12" actId="27636"/>
          <ac:spMkLst>
            <pc:docMk/>
            <pc:sldMk cId="0" sldId="347"/>
            <ac:spMk id="25395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7"/>
            <ac:spMk id="253955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0-23T01:29:30.914" v="458" actId="47"/>
        <pc:sldMkLst>
          <pc:docMk/>
          <pc:sldMk cId="0" sldId="348"/>
        </pc:sldMkLst>
        <pc:spChg chg="mod">
          <ac:chgData name="Ian Dewey" userId="cdd3f6ac-04b7-4508-bc39-df8ba05dc742" providerId="ADAL" clId="{34D36740-8C4A-4A9C-80EA-557667F68970}" dt="2020-10-23T00:51:51.115" v="13" actId="27636"/>
          <ac:spMkLst>
            <pc:docMk/>
            <pc:sldMk cId="0" sldId="348"/>
            <ac:spMk id="256002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8"/>
            <ac:spMk id="256003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0-23T01:29:32.048" v="459" actId="47"/>
        <pc:sldMkLst>
          <pc:docMk/>
          <pc:sldMk cId="0" sldId="349"/>
        </pc:sldMkLst>
        <pc:spChg chg="mod">
          <ac:chgData name="Ian Dewey" userId="cdd3f6ac-04b7-4508-bc39-df8ba05dc742" providerId="ADAL" clId="{34D36740-8C4A-4A9C-80EA-557667F68970}" dt="2020-10-23T00:51:51.154" v="14" actId="27636"/>
          <ac:spMkLst>
            <pc:docMk/>
            <pc:sldMk cId="0" sldId="349"/>
            <ac:spMk id="258050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49"/>
            <ac:spMk id="258051" creationId="{00000000-0000-0000-0000-000000000000}"/>
          </ac:spMkLst>
        </pc:spChg>
      </pc:sldChg>
      <pc:sldChg chg="modSp mod">
        <pc:chgData name="Ian Dewey" userId="cdd3f6ac-04b7-4508-bc39-df8ba05dc742" providerId="ADAL" clId="{34D36740-8C4A-4A9C-80EA-557667F68970}" dt="2020-11-04T09:26:47.968" v="1549" actId="20577"/>
        <pc:sldMkLst>
          <pc:docMk/>
          <pc:sldMk cId="0" sldId="350"/>
        </pc:sldMkLst>
        <pc:spChg chg="mod">
          <ac:chgData name="Ian Dewey" userId="cdd3f6ac-04b7-4508-bc39-df8ba05dc742" providerId="ADAL" clId="{34D36740-8C4A-4A9C-80EA-557667F68970}" dt="2020-10-23T00:51:51.164" v="15" actId="27636"/>
          <ac:spMkLst>
            <pc:docMk/>
            <pc:sldMk cId="0" sldId="350"/>
            <ac:spMk id="260098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1-04T09:26:47.968" v="1549" actId="20577"/>
          <ac:spMkLst>
            <pc:docMk/>
            <pc:sldMk cId="0" sldId="350"/>
            <ac:spMk id="260099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0-26T04:24:19.693" v="470" actId="47"/>
        <pc:sldMkLst>
          <pc:docMk/>
          <pc:sldMk cId="0" sldId="351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1"/>
            <ac:spMk id="26214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1"/>
            <ac:spMk id="262147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1"/>
            <ac:spMk id="262148" creationId="{00000000-0000-0000-0000-000000000000}"/>
          </ac:spMkLst>
        </pc:spChg>
      </pc:sldChg>
      <pc:sldChg chg="addSp delSp modSp mod">
        <pc:chgData name="Ian Dewey" userId="cdd3f6ac-04b7-4508-bc39-df8ba05dc742" providerId="ADAL" clId="{34D36740-8C4A-4A9C-80EA-557667F68970}" dt="2020-10-26T04:29:13.817" v="499" actId="1076"/>
        <pc:sldMkLst>
          <pc:docMk/>
          <pc:sldMk cId="0" sldId="352"/>
        </pc:sldMkLst>
        <pc:spChg chg="add del mod">
          <ac:chgData name="Ian Dewey" userId="cdd3f6ac-04b7-4508-bc39-df8ba05dc742" providerId="ADAL" clId="{34D36740-8C4A-4A9C-80EA-557667F68970}" dt="2020-10-26T04:24:35.054" v="474" actId="478"/>
          <ac:spMkLst>
            <pc:docMk/>
            <pc:sldMk cId="0" sldId="352"/>
            <ac:spMk id="3" creationId="{0D055863-69CC-4468-A8A2-6290F5D8193C}"/>
          </ac:spMkLst>
        </pc:spChg>
        <pc:spChg chg="mod">
          <ac:chgData name="Ian Dewey" userId="cdd3f6ac-04b7-4508-bc39-df8ba05dc742" providerId="ADAL" clId="{34D36740-8C4A-4A9C-80EA-557667F68970}" dt="2020-10-26T04:29:03.361" v="495" actId="14100"/>
          <ac:spMkLst>
            <pc:docMk/>
            <pc:sldMk cId="0" sldId="352"/>
            <ac:spMk id="265218" creationId="{00000000-0000-0000-0000-000000000000}"/>
          </ac:spMkLst>
        </pc:spChg>
        <pc:spChg chg="del mod">
          <ac:chgData name="Ian Dewey" userId="cdd3f6ac-04b7-4508-bc39-df8ba05dc742" providerId="ADAL" clId="{34D36740-8C4A-4A9C-80EA-557667F68970}" dt="2020-10-26T04:24:32.210" v="473" actId="478"/>
          <ac:spMkLst>
            <pc:docMk/>
            <pc:sldMk cId="0" sldId="352"/>
            <ac:spMk id="265219" creationId="{00000000-0000-0000-0000-000000000000}"/>
          </ac:spMkLst>
        </pc:spChg>
        <pc:spChg chg="del mod">
          <ac:chgData name="Ian Dewey" userId="cdd3f6ac-04b7-4508-bc39-df8ba05dc742" providerId="ADAL" clId="{34D36740-8C4A-4A9C-80EA-557667F68970}" dt="2020-10-26T04:24:29.393" v="472" actId="478"/>
          <ac:spMkLst>
            <pc:docMk/>
            <pc:sldMk cId="0" sldId="352"/>
            <ac:spMk id="265220" creationId="{00000000-0000-0000-0000-000000000000}"/>
          </ac:spMkLst>
        </pc:spChg>
        <pc:picChg chg="add del mod">
          <ac:chgData name="Ian Dewey" userId="cdd3f6ac-04b7-4508-bc39-df8ba05dc742" providerId="ADAL" clId="{34D36740-8C4A-4A9C-80EA-557667F68970}" dt="2020-10-26T04:27:55.741" v="491" actId="478"/>
          <ac:picMkLst>
            <pc:docMk/>
            <pc:sldMk cId="0" sldId="352"/>
            <ac:picMk id="5" creationId="{FD57F76E-A039-4A6B-A120-0111F2332873}"/>
          </ac:picMkLst>
        </pc:picChg>
        <pc:picChg chg="add mod">
          <ac:chgData name="Ian Dewey" userId="cdd3f6ac-04b7-4508-bc39-df8ba05dc742" providerId="ADAL" clId="{34D36740-8C4A-4A9C-80EA-557667F68970}" dt="2020-10-26T04:29:13.817" v="499" actId="1076"/>
          <ac:picMkLst>
            <pc:docMk/>
            <pc:sldMk cId="0" sldId="352"/>
            <ac:picMk id="7" creationId="{2D4E2CD0-B7BB-4F72-A877-B0DC95C26EBC}"/>
          </ac:picMkLst>
        </pc:picChg>
        <pc:picChg chg="del">
          <ac:chgData name="Ian Dewey" userId="cdd3f6ac-04b7-4508-bc39-df8ba05dc742" providerId="ADAL" clId="{34D36740-8C4A-4A9C-80EA-557667F68970}" dt="2020-10-26T04:24:26.206" v="471" actId="478"/>
          <ac:picMkLst>
            <pc:docMk/>
            <pc:sldMk cId="0" sldId="352"/>
            <ac:picMk id="265221" creationId="{00000000-0000-0000-0000-000000000000}"/>
          </ac:picMkLst>
        </pc:picChg>
      </pc:sldChg>
      <pc:sldChg chg="modSp mod">
        <pc:chgData name="Ian Dewey" userId="cdd3f6ac-04b7-4508-bc39-df8ba05dc742" providerId="ADAL" clId="{34D36740-8C4A-4A9C-80EA-557667F68970}" dt="2020-11-04T09:29:56.085" v="1558" actId="20577"/>
        <pc:sldMkLst>
          <pc:docMk/>
          <pc:sldMk cId="0" sldId="353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3"/>
            <ac:spMk id="26726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1-04T09:29:56.085" v="1558" actId="20577"/>
          <ac:spMkLst>
            <pc:docMk/>
            <pc:sldMk cId="0" sldId="353"/>
            <ac:spMk id="267267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1-04T09:30:40.237" v="1567" actId="47"/>
        <pc:sldMkLst>
          <pc:docMk/>
          <pc:sldMk cId="0" sldId="354"/>
        </pc:sldMkLst>
        <pc:spChg chg="mod">
          <ac:chgData name="Ian Dewey" userId="cdd3f6ac-04b7-4508-bc39-df8ba05dc742" providerId="ADAL" clId="{34D36740-8C4A-4A9C-80EA-557667F68970}" dt="2020-10-23T00:51:51.193" v="16" actId="27636"/>
          <ac:spMkLst>
            <pc:docMk/>
            <pc:sldMk cId="0" sldId="354"/>
            <ac:spMk id="26931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4"/>
            <ac:spMk id="269315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1-04T09:30:39.090" v="1566" actId="47"/>
        <pc:sldMkLst>
          <pc:docMk/>
          <pc:sldMk cId="0" sldId="355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5"/>
            <ac:spMk id="271362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5"/>
            <ac:spMk id="271363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1-04T09:30:38.015" v="1565" actId="47"/>
        <pc:sldMkLst>
          <pc:docMk/>
          <pc:sldMk cId="0" sldId="356"/>
        </pc:sldMkLst>
        <pc:spChg chg="mod">
          <ac:chgData name="Ian Dewey" userId="cdd3f6ac-04b7-4508-bc39-df8ba05dc742" providerId="ADAL" clId="{34D36740-8C4A-4A9C-80EA-557667F68970}" dt="2020-10-23T00:51:51.220" v="17" actId="27636"/>
          <ac:spMkLst>
            <pc:docMk/>
            <pc:sldMk cId="0" sldId="356"/>
            <ac:spMk id="273410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6"/>
            <ac:spMk id="273411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1-04T09:30:34.651" v="1562" actId="47"/>
        <pc:sldMkLst>
          <pc:docMk/>
          <pc:sldMk cId="0" sldId="357"/>
        </pc:sldMkLst>
        <pc:spChg chg="mod">
          <ac:chgData name="Ian Dewey" userId="cdd3f6ac-04b7-4508-bc39-df8ba05dc742" providerId="ADAL" clId="{34D36740-8C4A-4A9C-80EA-557667F68970}" dt="2020-10-23T00:51:51.281" v="20" actId="27636"/>
          <ac:spMkLst>
            <pc:docMk/>
            <pc:sldMk cId="0" sldId="357"/>
            <ac:spMk id="275458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1-04T09:30:37.134" v="1564" actId="47"/>
        <pc:sldMkLst>
          <pc:docMk/>
          <pc:sldMk cId="0" sldId="358"/>
        </pc:sldMkLst>
        <pc:spChg chg="mod">
          <ac:chgData name="Ian Dewey" userId="cdd3f6ac-04b7-4508-bc39-df8ba05dc742" providerId="ADAL" clId="{34D36740-8C4A-4A9C-80EA-557667F68970}" dt="2020-10-23T00:51:51.235" v="18" actId="27636"/>
          <ac:spMkLst>
            <pc:docMk/>
            <pc:sldMk cId="0" sldId="358"/>
            <ac:spMk id="277506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8"/>
            <ac:spMk id="277507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1-04T09:30:35.976" v="1563" actId="47"/>
        <pc:sldMkLst>
          <pc:docMk/>
          <pc:sldMk cId="0" sldId="359"/>
        </pc:sldMkLst>
        <pc:spChg chg="mod">
          <ac:chgData name="Ian Dewey" userId="cdd3f6ac-04b7-4508-bc39-df8ba05dc742" providerId="ADAL" clId="{34D36740-8C4A-4A9C-80EA-557667F68970}" dt="2020-10-23T00:51:51.249" v="19" actId="27636"/>
          <ac:spMkLst>
            <pc:docMk/>
            <pc:sldMk cId="0" sldId="359"/>
            <ac:spMk id="279554" creationId="{00000000-0000-0000-0000-000000000000}"/>
          </ac:spMkLst>
        </pc:spChg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59"/>
            <ac:spMk id="279555" creationId="{00000000-0000-0000-0000-000000000000}"/>
          </ac:spMkLst>
        </pc:spChg>
      </pc:sldChg>
      <pc:sldChg chg="modSp del mod">
        <pc:chgData name="Ian Dewey" userId="cdd3f6ac-04b7-4508-bc39-df8ba05dc742" providerId="ADAL" clId="{34D36740-8C4A-4A9C-80EA-557667F68970}" dt="2020-11-04T09:30:33.873" v="1561" actId="47"/>
        <pc:sldMkLst>
          <pc:docMk/>
          <pc:sldMk cId="0" sldId="360"/>
        </pc:sldMkLst>
        <pc:spChg chg="mod">
          <ac:chgData name="Ian Dewey" userId="cdd3f6ac-04b7-4508-bc39-df8ba05dc742" providerId="ADAL" clId="{34D36740-8C4A-4A9C-80EA-557667F68970}" dt="2020-10-23T00:51:51.294" v="21" actId="27636"/>
          <ac:spMkLst>
            <pc:docMk/>
            <pc:sldMk cId="0" sldId="360"/>
            <ac:spMk id="281602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1-04T09:30:25.650" v="1559" actId="47"/>
        <pc:sldMkLst>
          <pc:docMk/>
          <pc:sldMk cId="0" sldId="362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62"/>
            <ac:spMk id="286722" creationId="{00000000-0000-0000-0000-000000000000}"/>
          </ac:spMkLst>
        </pc:spChg>
      </pc:sldChg>
      <pc:sldChg chg="modSp del">
        <pc:chgData name="Ian Dewey" userId="cdd3f6ac-04b7-4508-bc39-df8ba05dc742" providerId="ADAL" clId="{34D36740-8C4A-4A9C-80EA-557667F68970}" dt="2020-11-04T09:30:27.290" v="1560" actId="47"/>
        <pc:sldMkLst>
          <pc:docMk/>
          <pc:sldMk cId="0" sldId="363"/>
        </pc:sldMkLst>
        <pc:spChg chg="mod">
          <ac:chgData name="Ian Dewey" userId="cdd3f6ac-04b7-4508-bc39-df8ba05dc742" providerId="ADAL" clId="{34D36740-8C4A-4A9C-80EA-557667F68970}" dt="2020-10-23T00:51:11.274" v="9"/>
          <ac:spMkLst>
            <pc:docMk/>
            <pc:sldMk cId="0" sldId="363"/>
            <ac:spMk id="288770" creationId="{00000000-0000-0000-0000-000000000000}"/>
          </ac:spMkLst>
        </pc:spChg>
      </pc:sldChg>
      <pc:sldChg chg="modSp new mod ord">
        <pc:chgData name="Ian Dewey" userId="cdd3f6ac-04b7-4508-bc39-df8ba05dc742" providerId="ADAL" clId="{34D36740-8C4A-4A9C-80EA-557667F68970}" dt="2020-10-23T00:53:09.944" v="67" actId="20577"/>
        <pc:sldMkLst>
          <pc:docMk/>
          <pc:sldMk cId="4117012626" sldId="364"/>
        </pc:sldMkLst>
        <pc:spChg chg="mod">
          <ac:chgData name="Ian Dewey" userId="cdd3f6ac-04b7-4508-bc39-df8ba05dc742" providerId="ADAL" clId="{34D36740-8C4A-4A9C-80EA-557667F68970}" dt="2020-10-23T00:52:59.166" v="52" actId="20577"/>
          <ac:spMkLst>
            <pc:docMk/>
            <pc:sldMk cId="4117012626" sldId="364"/>
            <ac:spMk id="2" creationId="{9C9DEF40-E664-4ABC-A461-0FEDA9B186B9}"/>
          </ac:spMkLst>
        </pc:spChg>
        <pc:spChg chg="mod">
          <ac:chgData name="Ian Dewey" userId="cdd3f6ac-04b7-4508-bc39-df8ba05dc742" providerId="ADAL" clId="{34D36740-8C4A-4A9C-80EA-557667F68970}" dt="2020-10-23T00:53:09.944" v="67" actId="20577"/>
          <ac:spMkLst>
            <pc:docMk/>
            <pc:sldMk cId="4117012626" sldId="364"/>
            <ac:spMk id="3" creationId="{47B6ACC8-CA5C-4ABD-A488-29983BEFAA5C}"/>
          </ac:spMkLst>
        </pc:spChg>
      </pc:sldChg>
      <pc:sldChg chg="modSp add mod">
        <pc:chgData name="Ian Dewey" userId="cdd3f6ac-04b7-4508-bc39-df8ba05dc742" providerId="ADAL" clId="{34D36740-8C4A-4A9C-80EA-557667F68970}" dt="2020-10-26T04:29:29.475" v="501" actId="20577"/>
        <pc:sldMkLst>
          <pc:docMk/>
          <pc:sldMk cId="3610605636" sldId="365"/>
        </pc:sldMkLst>
        <pc:spChg chg="mod">
          <ac:chgData name="Ian Dewey" userId="cdd3f6ac-04b7-4508-bc39-df8ba05dc742" providerId="ADAL" clId="{34D36740-8C4A-4A9C-80EA-557667F68970}" dt="2020-10-26T04:29:29.475" v="501" actId="20577"/>
          <ac:spMkLst>
            <pc:docMk/>
            <pc:sldMk cId="3610605636" sldId="365"/>
            <ac:spMk id="265218" creationId="{00000000-0000-0000-0000-000000000000}"/>
          </ac:spMkLst>
        </pc:spChg>
      </pc:sldChg>
      <pc:sldChg chg="modSp new mod ord">
        <pc:chgData name="Ian Dewey" userId="cdd3f6ac-04b7-4508-bc39-df8ba05dc742" providerId="ADAL" clId="{34D36740-8C4A-4A9C-80EA-557667F68970}" dt="2020-10-28T09:14:14.779" v="920" actId="20577"/>
        <pc:sldMkLst>
          <pc:docMk/>
          <pc:sldMk cId="1506155986" sldId="366"/>
        </pc:sldMkLst>
        <pc:spChg chg="mod">
          <ac:chgData name="Ian Dewey" userId="cdd3f6ac-04b7-4508-bc39-df8ba05dc742" providerId="ADAL" clId="{34D36740-8C4A-4A9C-80EA-557667F68970}" dt="2020-10-26T04:40:43.142" v="559" actId="20577"/>
          <ac:spMkLst>
            <pc:docMk/>
            <pc:sldMk cId="1506155986" sldId="366"/>
            <ac:spMk id="2" creationId="{461E8600-C1A2-4184-A101-1A89FAAEB61E}"/>
          </ac:spMkLst>
        </pc:spChg>
        <pc:spChg chg="mod">
          <ac:chgData name="Ian Dewey" userId="cdd3f6ac-04b7-4508-bc39-df8ba05dc742" providerId="ADAL" clId="{34D36740-8C4A-4A9C-80EA-557667F68970}" dt="2020-10-28T09:14:14.779" v="920" actId="20577"/>
          <ac:spMkLst>
            <pc:docMk/>
            <pc:sldMk cId="1506155986" sldId="366"/>
            <ac:spMk id="3" creationId="{131B8543-B60A-400E-9A6B-C276CD32C924}"/>
          </ac:spMkLst>
        </pc:spChg>
      </pc:sldChg>
      <pc:sldChg chg="modSp new mod">
        <pc:chgData name="Ian Dewey" userId="cdd3f6ac-04b7-4508-bc39-df8ba05dc742" providerId="ADAL" clId="{34D36740-8C4A-4A9C-80EA-557667F68970}" dt="2020-10-28T09:14:49.571" v="935" actId="20577"/>
        <pc:sldMkLst>
          <pc:docMk/>
          <pc:sldMk cId="3320996602" sldId="367"/>
        </pc:sldMkLst>
        <pc:spChg chg="mod">
          <ac:chgData name="Ian Dewey" userId="cdd3f6ac-04b7-4508-bc39-df8ba05dc742" providerId="ADAL" clId="{34D36740-8C4A-4A9C-80EA-557667F68970}" dt="2020-10-28T09:14:49.571" v="935" actId="20577"/>
          <ac:spMkLst>
            <pc:docMk/>
            <pc:sldMk cId="3320996602" sldId="367"/>
            <ac:spMk id="3" creationId="{79FFC5AD-3E8B-4815-B57A-D7EE5014F6A5}"/>
          </ac:spMkLst>
        </pc:spChg>
      </pc:sldChg>
      <pc:sldMasterChg chg="delSldLayout modSldLayout">
        <pc:chgData name="Ian Dewey" userId="cdd3f6ac-04b7-4508-bc39-df8ba05dc742" providerId="ADAL" clId="{34D36740-8C4A-4A9C-80EA-557667F68970}" dt="2020-11-04T09:30:27.290" v="1560" actId="47"/>
        <pc:sldMasterMkLst>
          <pc:docMk/>
          <pc:sldMasterMk cId="3478706252" sldId="2147483717"/>
        </pc:sldMasterMkLst>
        <pc:sldLayoutChg chg="modSp mod">
          <pc:chgData name="Ian Dewey" userId="cdd3f6ac-04b7-4508-bc39-df8ba05dc742" providerId="ADAL" clId="{34D36740-8C4A-4A9C-80EA-557667F68970}" dt="2020-10-23T00:52:35.628" v="31" actId="207"/>
          <pc:sldLayoutMkLst>
            <pc:docMk/>
            <pc:sldMasterMk cId="3478706252" sldId="2147483717"/>
            <pc:sldLayoutMk cId="2496098482" sldId="2147483719"/>
          </pc:sldLayoutMkLst>
          <pc:spChg chg="mod">
            <ac:chgData name="Ian Dewey" userId="cdd3f6ac-04b7-4508-bc39-df8ba05dc742" providerId="ADAL" clId="{34D36740-8C4A-4A9C-80EA-557667F68970}" dt="2020-10-23T00:52:01.865" v="23" actId="207"/>
            <ac:spMkLst>
              <pc:docMk/>
              <pc:sldMasterMk cId="3478706252" sldId="2147483717"/>
              <pc:sldLayoutMk cId="2496098482" sldId="2147483719"/>
              <ac:spMk id="2" creationId="{00000000-0000-0000-0000-000000000000}"/>
            </ac:spMkLst>
          </pc:spChg>
          <pc:spChg chg="mod">
            <ac:chgData name="Ian Dewey" userId="cdd3f6ac-04b7-4508-bc39-df8ba05dc742" providerId="ADAL" clId="{34D36740-8C4A-4A9C-80EA-557667F68970}" dt="2020-10-23T00:52:35.628" v="31" actId="207"/>
            <ac:spMkLst>
              <pc:docMk/>
              <pc:sldMasterMk cId="3478706252" sldId="2147483717"/>
              <pc:sldLayoutMk cId="2496098482" sldId="2147483719"/>
              <ac:spMk id="3" creationId="{00000000-0000-0000-0000-000000000000}"/>
            </ac:spMkLst>
          </pc:spChg>
        </pc:sldLayoutChg>
        <pc:sldLayoutChg chg="del">
          <pc:chgData name="Ian Dewey" userId="cdd3f6ac-04b7-4508-bc39-df8ba05dc742" providerId="ADAL" clId="{34D36740-8C4A-4A9C-80EA-557667F68970}" dt="2020-11-04T09:30:27.290" v="1560" actId="47"/>
          <pc:sldLayoutMkLst>
            <pc:docMk/>
            <pc:sldMasterMk cId="3478706252" sldId="2147483717"/>
            <pc:sldLayoutMk cId="3026022999" sldId="214748373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3B36BB5-3976-434C-A517-9BAE18B11E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E483A-8559-4CB6-AD5B-4EEC22E653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67652-AA6E-4D8B-93E3-81F75BC1D75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2D0AC-7050-4988-AB5A-7932BA8E29E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8C275-246E-4211-97CE-79E778978C5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8C275-246E-4211-97CE-79E778978C5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110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A9034-859F-4E8E-8645-910F9524BAD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204EB-BB10-457D-AFEB-F051570C530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8BF12-7B1D-42B5-A7AB-CC06F5CE4F1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B32ED-82D1-43E2-9893-C84AA616277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F64B-425E-4F88-8BA6-6372ED8D0AE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B8A67-DBE9-4208-9F6C-60EB8D3353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CDC9F-E702-4525-9193-4AA0F05A14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06B9E-34DF-4306-AEA0-A0F3F3F87D5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B2328-5CC2-43B6-9556-B32C5AAB62E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BB8DF94-D726-4670-BC9C-D1854EAD00F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2245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79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98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6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32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321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58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B8F2-247C-4599-AF97-6149D65258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183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D1C8-3EA7-431F-8CA1-5C27876488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925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55C857-7A9D-448C-87F5-6EC0756F1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50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00200"/>
            <a:ext cx="7704667" cy="4399616"/>
          </a:xfrm>
        </p:spPr>
        <p:txBody>
          <a:bodyPr anchor="t"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1CA1123-1780-4B1A-A385-3C6B59DBC5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09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AFB9480-D5A8-4E19-B3CF-04E9F25ED3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10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C668-2D10-4983-AC7F-4059807E06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4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AA9B-D1A6-4A74-AFF0-6B6C0DAEE5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73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9A-D967-422E-B0CD-275D4B77B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49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B7E8A-5ED2-4F65-8840-6884E6A2AA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04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0FDA-7D6B-4B63-8E1D-3652040337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62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D9D-4B9E-4701-B3EA-24AEC03A3B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2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3D6E9F-CD9E-4D07-9905-6E93A7238B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70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EF40-E664-4ABC-A461-0FEDA9B186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Fission and Fusion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6ACC8-CA5C-4ABD-A488-29983BEFA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Stage 1 Physics</a:t>
            </a:r>
          </a:p>
        </p:txBody>
      </p:sp>
    </p:spTree>
    <p:extLst>
      <p:ext uri="{BB962C8B-B14F-4D97-AF65-F5344CB8AC3E}">
        <p14:creationId xmlns:p14="http://schemas.microsoft.com/office/powerpoint/2010/main" val="411701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457201"/>
            <a:ext cx="7704667" cy="761999"/>
          </a:xfrm>
        </p:spPr>
        <p:txBody>
          <a:bodyPr/>
          <a:lstStyle/>
          <a:p>
            <a:r>
              <a:rPr lang="en-US" altLang="en-US" dirty="0"/>
              <a:t>What is a chain reaction?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1295400"/>
            <a:ext cx="7704667" cy="4704416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Free neutrons produced by fission can hit other nuclei emitting more neutrons repeating the reaction over and over.</a:t>
            </a:r>
          </a:p>
          <a:p>
            <a:r>
              <a:rPr lang="en-US" altLang="en-US" sz="2800" dirty="0"/>
              <a:t>Since each fission produces 3 neutrons, each fission step can triple the number of reactions.</a:t>
            </a:r>
          </a:p>
          <a:p>
            <a:r>
              <a:rPr lang="en-US" altLang="en-US" sz="2800" dirty="0"/>
              <a:t>A series of fission reactions is called a </a:t>
            </a:r>
            <a:r>
              <a:rPr lang="en-US" altLang="en-US" sz="2800" b="1" i="1" dirty="0"/>
              <a:t>chain reaction.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1721D4-5D2A-4ACE-8F91-CA7BEAF3B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004" y="4495800"/>
            <a:ext cx="4000015" cy="212551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Terminology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An isotope that is unstable and likely to undergo fission is called </a:t>
            </a:r>
            <a:r>
              <a:rPr lang="en-US" altLang="en-US" sz="2800" b="1" i="1" dirty="0">
                <a:solidFill>
                  <a:srgbClr val="002060"/>
                </a:solidFill>
              </a:rPr>
              <a:t>fissile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A series of fission reactions is called a </a:t>
            </a:r>
            <a:r>
              <a:rPr lang="en-US" altLang="en-US" sz="2800" b="1" i="1" dirty="0">
                <a:solidFill>
                  <a:srgbClr val="002060"/>
                </a:solidFill>
              </a:rPr>
              <a:t>chain reaction</a:t>
            </a:r>
            <a:r>
              <a:rPr lang="en-US" altLang="en-US" sz="2800" b="1" i="1" dirty="0"/>
              <a:t>.</a:t>
            </a:r>
          </a:p>
          <a:p>
            <a:r>
              <a:rPr lang="en-US" altLang="en-US" sz="2800" b="1" i="1" dirty="0">
                <a:solidFill>
                  <a:srgbClr val="002060"/>
                </a:solidFill>
              </a:rPr>
              <a:t>Critical mass </a:t>
            </a:r>
            <a:r>
              <a:rPr lang="en-US" altLang="en-US" sz="2800" dirty="0"/>
              <a:t>relates to having so much fissile material that every fission reactions will produce more than 1 new reaction.</a:t>
            </a:r>
          </a:p>
          <a:p>
            <a:r>
              <a:rPr lang="en-US" altLang="en-US" sz="2800" b="1" i="1" dirty="0">
                <a:solidFill>
                  <a:srgbClr val="002060"/>
                </a:solidFill>
              </a:rPr>
              <a:t>Critical mass </a:t>
            </a:r>
            <a:r>
              <a:rPr lang="en-US" altLang="en-US" sz="2800" dirty="0"/>
              <a:t>is normally only used when talking about nuclear bombs, not power creation.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Nuclear Fission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1828800"/>
            <a:ext cx="7704667" cy="4171016"/>
          </a:xfrm>
        </p:spPr>
        <p:txBody>
          <a:bodyPr/>
          <a:lstStyle/>
          <a:p>
            <a:r>
              <a:rPr lang="en-US" altLang="en-US" dirty="0"/>
              <a:t>Splitting one nucleus of U-235/U-236 releases about 30 million times more energy than when one molecule of dynamite explodes.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Nuclear Fusion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1828800"/>
            <a:ext cx="7704667" cy="41710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 a </a:t>
            </a:r>
            <a:r>
              <a:rPr lang="en-US" altLang="en-US" b="1" i="1" dirty="0"/>
              <a:t>nuclear fusion </a:t>
            </a:r>
            <a:r>
              <a:rPr lang="en-US" altLang="en-US" dirty="0"/>
              <a:t>reaction, two small, light nuclei combine to form one larger, heavier nucleus.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Fusion</a:t>
            </a:r>
            <a:r>
              <a:rPr lang="en-US" altLang="en-US" dirty="0"/>
              <a:t> combines nuclei &amp; </a:t>
            </a:r>
            <a:r>
              <a:rPr lang="en-US" altLang="en-US" b="1" dirty="0">
                <a:solidFill>
                  <a:srgbClr val="002060"/>
                </a:solidFill>
              </a:rPr>
              <a:t>Fission</a:t>
            </a:r>
            <a:r>
              <a:rPr lang="en-US" altLang="en-US" dirty="0"/>
              <a:t> splits them apart.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How are temperature &amp; fusion related?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009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How can two nuclei get close enough to combine?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They must be moving very fast.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All nuclei positively charged and thus repel each other (</a:t>
                </a:r>
                <a14:m>
                  <m:oMath xmlns:m="http://schemas.openxmlformats.org/officeDocument/2006/math">
                    <m:r>
                      <a:rPr lang="en-AU" alt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AU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alt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AU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AU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AU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en-US" dirty="0"/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Their kinetic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AU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dirty="0"/>
                  <a:t> must overcome the electrostatic repulsion force to push them close enough to combine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AU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dirty="0"/>
                  <a:t> increases as temperature increases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Temp must be millions of °C  (stellar values)</a:t>
                </a:r>
              </a:p>
            </p:txBody>
          </p:sp>
        </mc:Choice>
        <mc:Fallback>
          <p:sp>
            <p:nvSpPr>
              <p:cNvPr id="260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848" t="-7767" b="-37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77200" cy="14478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C00000"/>
                </a:solidFill>
              </a:rPr>
              <a:t>How does the Sun produce energy?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4E2CD0-B7BB-4F72-A877-B0DC95C26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524000"/>
            <a:ext cx="5943600" cy="48686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2819400" cy="52578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C00000"/>
                </a:solidFill>
              </a:rPr>
              <a:t>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57F76E-A039-4A6B-A120-0111F2332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44962"/>
            <a:ext cx="5638800" cy="656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05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Fusion on the Sun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heat &amp; light Earth receives comes from this process.</a:t>
            </a:r>
          </a:p>
          <a:p>
            <a:r>
              <a:rPr lang="en-US" altLang="en-US" dirty="0"/>
              <a:t>About 1% of the Sun’s Hydrogen has been changed into energy.  </a:t>
            </a:r>
          </a:p>
          <a:p>
            <a:r>
              <a:rPr lang="en-US" altLang="en-US" dirty="0"/>
              <a:t>Sun has enough Hydrogen to continue fusion reactions for another 5 billion years.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8600-C1A2-4184-A101-1A89FAAE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Nuclear Fission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B8543-B60A-400E-9A6B-C276CD32C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A process in which the nucleus of an atom splits into two or more smaller, lighter nuclei (called </a:t>
            </a:r>
            <a:r>
              <a:rPr lang="en-AU" b="1" dirty="0">
                <a:solidFill>
                  <a:srgbClr val="002060"/>
                </a:solidFill>
              </a:rPr>
              <a:t>daughter</a:t>
            </a:r>
            <a:r>
              <a:rPr lang="en-AU" dirty="0"/>
              <a:t> nuclei).</a:t>
            </a:r>
          </a:p>
          <a:p>
            <a:pPr>
              <a:lnSpc>
                <a:spcPct val="90000"/>
              </a:lnSpc>
            </a:pP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It is a form of nuclear ‘</a:t>
            </a:r>
            <a:r>
              <a:rPr lang="en-AU" b="1" dirty="0">
                <a:solidFill>
                  <a:srgbClr val="002060"/>
                </a:solidFill>
              </a:rPr>
              <a:t>transmutation</a:t>
            </a:r>
            <a:r>
              <a:rPr lang="en-AU" dirty="0"/>
              <a:t>’ where one element becomes a (or range of) different elements</a:t>
            </a:r>
          </a:p>
        </p:txBody>
      </p:sp>
    </p:spTree>
    <p:extLst>
      <p:ext uri="{BB962C8B-B14F-4D97-AF65-F5344CB8AC3E}">
        <p14:creationId xmlns:p14="http://schemas.microsoft.com/office/powerpoint/2010/main" val="15061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Nuclear Fission – brief history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January 1934, Irène Joliot-Curie and Frédéric Joliot announced that they had bombarded elements with alpha particles and induced radioactivity in them.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February – March 1934- Enrico Fermi bombarded a range of elements with neutrons causing radioactive decay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Fermi went on to note radioactive decay in Uranium when bombarded with neutrons.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9388-2CC1-42CC-84D0-EE30D9CC8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FC5AD-3E8B-4815-B57A-D7EE5014F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1938- Otto Hahn &amp; Fritz </a:t>
            </a:r>
            <a:r>
              <a:rPr lang="en-US" altLang="en-US" dirty="0" err="1"/>
              <a:t>Strassmann</a:t>
            </a:r>
            <a:r>
              <a:rPr lang="en-US" altLang="en-US" dirty="0"/>
              <a:t> split U-235 into smaller nuclei.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1939- Lise Meitner theorized that splitting occurs when the nucleus becomes so unstable that it splits.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Thus we have the process of splitting a nucleus into smaller nuclei- </a:t>
            </a:r>
            <a:r>
              <a:rPr lang="en-US" altLang="en-US" b="1" i="1" dirty="0"/>
              <a:t>nuclear fission</a:t>
            </a:r>
            <a:endParaRPr lang="en-US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099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</a:rPr>
              <a:t>The fission of Uranium 235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0D457F-CE77-441E-ACB5-A3C5A34A0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879771"/>
            <a:ext cx="7480453" cy="39715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What nuclei can split during nuclear fission?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</a:rPr>
              <a:t>U-236 is so unstable that it immediately splits into barium &amp; krypton nuclei, several neutrons &amp; a large amount of energy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" name="Group 20"/>
          <p:cNvGrpSpPr>
            <a:grpSpLocks noRot="1"/>
          </p:cNvGrpSpPr>
          <p:nvPr/>
        </p:nvGrpSpPr>
        <p:grpSpPr bwMode="auto">
          <a:xfrm>
            <a:off x="0" y="1447800"/>
            <a:ext cx="8229600" cy="5410200"/>
            <a:chOff x="0" y="0"/>
            <a:chExt cx="5184" cy="286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2544" cy="2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1pPr>
              <a:lvl2pPr>
                <a:spcBef>
                  <a:spcPct val="20000"/>
                </a:spcBef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3pPr>
              <a:lvl4pPr>
                <a:spcBef>
                  <a:spcPct val="20000"/>
                </a:spcBef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0000"/>
                <a:buFont typeface="Wingdings" panose="05000000000000000000" pitchFamily="2" charset="2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0000"/>
                <a:buFont typeface="Wingdings" panose="05000000000000000000" pitchFamily="2" charset="2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0000"/>
                <a:buFont typeface="Wingdings" panose="05000000000000000000" pitchFamily="2" charset="2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0000"/>
                <a:buFont typeface="Wingdings" panose="05000000000000000000" pitchFamily="2" charset="2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0" y="404"/>
              <a:ext cx="518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2862"/>
              <a:ext cx="518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0" y="404"/>
              <a:ext cx="0" cy="245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>
              <a:off x="5184" y="404"/>
              <a:ext cx="0" cy="245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FA7AC367-B2C7-42EC-89DD-2D5D785C8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484613"/>
            <a:ext cx="4717019" cy="25065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are mass &amp; energy related?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Henri Poincare proposed a paradox of mass and energy within atomic level interactions</a:t>
            </a:r>
          </a:p>
          <a:p>
            <a:r>
              <a:rPr lang="en-US" altLang="en-US" dirty="0"/>
              <a:t>Einstein proposed the equivalence of mass and energy due to the symmetry of space and time</a:t>
            </a:r>
          </a:p>
          <a:p>
            <a:r>
              <a:rPr lang="en-US" altLang="en-US" dirty="0"/>
              <a:t>In other words mass &amp; energy are related &amp; can be changed from one to the other.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are mass &amp; energy related?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2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AU" altLang="en-US" sz="4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alt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altLang="en-US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altLang="en-US" sz="4000" b="0" dirty="0"/>
              </a:p>
              <a:p>
                <a:endParaRPr lang="en-US" altLang="en-US" dirty="0"/>
              </a:p>
              <a:p>
                <a:r>
                  <a:rPr lang="en-US" altLang="en-US" dirty="0"/>
                  <a:t>Actually</a:t>
                </a:r>
              </a:p>
              <a:p>
                <a:endParaRPr lang="en-US" alt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alt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U" alt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AU" alt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altLang="en-US" sz="4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altLang="en-US" sz="4000" b="0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2355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1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are mass &amp; energy related?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57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Einstein proposed that mass &amp; energy are related &amp; can be changed from one to the other.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His special theory of relativity says;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AU" alt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altLang="en-US" i="1">
                              <a:latin typeface="Cambria Math" panose="02040503050406030204" pitchFamily="18" charset="0"/>
                            </a:rPr>
                            <m:t>𝑗𝑜𝑢𝑙𝑒𝑠</m:t>
                          </m:r>
                          <m:r>
                            <a:rPr lang="en-AU" alt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AU" alt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sSup>
                        <m:sSupPr>
                          <m:ctrlP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AU" alt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altLang="en-US" sz="3200" b="0" dirty="0"/>
              </a:p>
            </p:txBody>
          </p:sp>
        </mc:Choice>
        <mc:Fallback xmlns="">
          <p:sp>
            <p:nvSpPr>
              <p:cNvPr id="2375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165" t="-76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923</TotalTime>
  <Words>608</Words>
  <Application>Microsoft Office PowerPoint</Application>
  <PresentationFormat>On-screen Show (4:3)</PresentationFormat>
  <Paragraphs>74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Corbel</vt:lpstr>
      <vt:lpstr>Verdana</vt:lpstr>
      <vt:lpstr>Wingdings</vt:lpstr>
      <vt:lpstr>Parallax</vt:lpstr>
      <vt:lpstr>Fission and Fusion</vt:lpstr>
      <vt:lpstr>Nuclear Fission</vt:lpstr>
      <vt:lpstr>Nuclear Fission – brief history</vt:lpstr>
      <vt:lpstr>PowerPoint Presentation</vt:lpstr>
      <vt:lpstr>The fission of Uranium 235</vt:lpstr>
      <vt:lpstr>What nuclei can split during nuclear fission?</vt:lpstr>
      <vt:lpstr>How are mass &amp; energy related?</vt:lpstr>
      <vt:lpstr>How are mass &amp; energy related?</vt:lpstr>
      <vt:lpstr>How are mass &amp; energy related?</vt:lpstr>
      <vt:lpstr>What is a chain reaction?</vt:lpstr>
      <vt:lpstr>Terminology</vt:lpstr>
      <vt:lpstr>Nuclear Fission</vt:lpstr>
      <vt:lpstr>Nuclear Fusion</vt:lpstr>
      <vt:lpstr>How are temperature &amp; fusion related?</vt:lpstr>
      <vt:lpstr>How does the Sun produce energy?</vt:lpstr>
      <vt:lpstr>Or</vt:lpstr>
      <vt:lpstr>Fusion on the Sun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Radioactivity and Nuclear Reactions</dc:title>
  <dc:creator>Joyce Sharp</dc:creator>
  <cp:lastModifiedBy>Ian Dewey</cp:lastModifiedBy>
  <cp:revision>24</cp:revision>
  <dcterms:created xsi:type="dcterms:W3CDTF">2008-02-05T02:58:56Z</dcterms:created>
  <dcterms:modified xsi:type="dcterms:W3CDTF">2020-11-04T09:30:43Z</dcterms:modified>
</cp:coreProperties>
</file>